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FAFA"/>
    <a:srgbClr val="FF00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6" d="100"/>
          <a:sy n="86" d="100"/>
        </p:scale>
        <p:origin x="1382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74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265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8247" y="4240247"/>
            <a:ext cx="8264768" cy="1876607"/>
          </a:xfrm>
        </p:spPr>
        <p:txBody>
          <a:bodyPr>
            <a:noAutofit/>
          </a:bodyPr>
          <a:lstStyle/>
          <a:p>
            <a:r>
              <a:rPr lang="ru-RU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Названия разных народов, проживающих в Кузбассе, их обычаи, характерные особенности быта.</a:t>
            </a:r>
          </a:p>
        </p:txBody>
      </p:sp>
      <p:sp>
        <p:nvSpPr>
          <p:cNvPr id="6" name="Подзаголовок 5">
            <a:extLst>
              <a:ext uri="{FF2B5EF4-FFF2-40B4-BE49-F238E27FC236}">
                <a16:creationId xmlns:a16="http://schemas.microsoft.com/office/drawing/2014/main" id="{AE002461-28D0-4E9C-8DDB-C09AB41439C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38328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34" y="154111"/>
            <a:ext cx="4799135" cy="666505"/>
          </a:xfrm>
        </p:spPr>
        <p:txBody>
          <a:bodyPr/>
          <a:lstStyle/>
          <a:p>
            <a:r>
              <a:rPr lang="ru-RU" dirty="0"/>
              <a:t>Другие народы Кузбасса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101969"/>
            <a:ext cx="7886700" cy="507499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/>
              <a:t>РУССКИЕ - численность  в Кемеровской области — 2 536 646 человек. </a:t>
            </a:r>
          </a:p>
          <a:p>
            <a:pPr marL="0" indent="0">
              <a:buNone/>
            </a:pPr>
            <a:r>
              <a:rPr lang="ru-RU" sz="2800" dirty="0"/>
              <a:t>НЕМЦЫ - Численность в Кузбассе 23 125 человек</a:t>
            </a:r>
          </a:p>
          <a:p>
            <a:pPr marL="0" indent="0">
              <a:buNone/>
            </a:pPr>
            <a:r>
              <a:rPr lang="ru-RU" sz="2800" dirty="0"/>
              <a:t>АРМЯНЕ  - Численность в Кузбассе 10 669 человек.</a:t>
            </a:r>
          </a:p>
          <a:p>
            <a:pPr marL="0" indent="0">
              <a:buNone/>
            </a:pPr>
            <a:r>
              <a:rPr lang="ru-RU" sz="2800" dirty="0"/>
              <a:t>ЧУВАШИ - Численность в Кузбассе 9 301 человек</a:t>
            </a:r>
          </a:p>
          <a:p>
            <a:pPr marL="0" indent="0">
              <a:buNone/>
            </a:pPr>
            <a:r>
              <a:rPr lang="ru-RU" sz="2800" dirty="0"/>
              <a:t>МОРДВА - Численность в Кузбассе 3 932 человека</a:t>
            </a:r>
          </a:p>
          <a:p>
            <a:pPr marL="0" indent="0">
              <a:buNone/>
            </a:pPr>
            <a:r>
              <a:rPr lang="ru-RU" sz="2800" dirty="0"/>
              <a:t>ЦЫГАНЕ - Численность в Кузбассе 2 555 человек</a:t>
            </a:r>
          </a:p>
          <a:p>
            <a:pPr marL="0" indent="0">
              <a:buNone/>
            </a:pPr>
            <a:r>
              <a:rPr lang="ru-RU" sz="2800" dirty="0"/>
              <a:t>БАШКИРЫ - Численность в Кузбассе 2 295 человек</a:t>
            </a:r>
          </a:p>
          <a:p>
            <a:pPr marL="0" indent="0">
              <a:buNone/>
            </a:pPr>
            <a:r>
              <a:rPr lang="ru-RU" sz="2800" dirty="0"/>
              <a:t>ЕВРЕИ - Численность в Кузбассе 951 человек</a:t>
            </a:r>
          </a:p>
          <a:p>
            <a:pPr marL="0" indent="0">
              <a:buNone/>
            </a:pPr>
            <a:r>
              <a:rPr lang="ru-RU" sz="2800" dirty="0"/>
              <a:t>ИНГУШИ  - Численность в Кузбассе 743 человек</a:t>
            </a:r>
          </a:p>
        </p:txBody>
      </p:sp>
    </p:spTree>
    <p:extLst>
      <p:ext uri="{BB962C8B-B14F-4D97-AF65-F5344CB8AC3E}">
        <p14:creationId xmlns:p14="http://schemas.microsoft.com/office/powerpoint/2010/main" val="36759008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865797"/>
          </a:xfrm>
        </p:spPr>
        <p:txBody>
          <a:bodyPr/>
          <a:lstStyle/>
          <a:p>
            <a:r>
              <a:rPr lang="ru-RU" dirty="0"/>
              <a:t>Население Кузбасса</a:t>
            </a:r>
          </a:p>
        </p:txBody>
      </p:sp>
      <p:pic>
        <p:nvPicPr>
          <p:cNvPr id="1028" name="Picture 4" descr="hello_html_m6db287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09" y="942460"/>
            <a:ext cx="7881082" cy="6118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34241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4511" y="621323"/>
            <a:ext cx="7886700" cy="607889"/>
          </a:xfrm>
        </p:spPr>
        <p:txBody>
          <a:bodyPr>
            <a:noAutofit/>
          </a:bodyPr>
          <a:lstStyle/>
          <a:p>
            <a:pPr algn="r"/>
            <a:r>
              <a:rPr lang="ru-RU" sz="4000" dirty="0"/>
              <a:t>Коренные народности Кузбасса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57" t="25160" r="38552" b="29968"/>
          <a:stretch/>
        </p:blipFill>
        <p:spPr bwMode="auto">
          <a:xfrm>
            <a:off x="6297891" y="2788606"/>
            <a:ext cx="3015006" cy="39633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756722" y="1949322"/>
            <a:ext cx="1970565" cy="76944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400" dirty="0"/>
              <a:t>Шорцы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61" t="13936" r="63336" b="29974"/>
          <a:stretch/>
        </p:blipFill>
        <p:spPr bwMode="auto">
          <a:xfrm>
            <a:off x="4254388" y="3076042"/>
            <a:ext cx="2436632" cy="36759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559189" y="2184128"/>
            <a:ext cx="1841612" cy="76944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400" dirty="0"/>
              <a:t>Татары</a:t>
            </a: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2156" y="3076042"/>
            <a:ext cx="2820225" cy="35006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110151" y="2334042"/>
            <a:ext cx="2144237" cy="76944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400" dirty="0" err="1"/>
              <a:t>Телеуты</a:t>
            </a:r>
            <a:endParaRPr lang="ru-RU" sz="4400" dirty="0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48" t="26714" r="46846" b="34054"/>
          <a:stretch/>
        </p:blipFill>
        <p:spPr bwMode="auto">
          <a:xfrm>
            <a:off x="-5085" y="3277499"/>
            <a:ext cx="2354784" cy="35805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0" y="2651711"/>
            <a:ext cx="2049023" cy="64633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dirty="0" err="1"/>
              <a:t>Калмаки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4150925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38475"/>
            <a:ext cx="6315075" cy="381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4953" y="257907"/>
            <a:ext cx="4189047" cy="3141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471737" y="349514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ШОРЦЫ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3754" y="1746738"/>
            <a:ext cx="434742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Численность 10672 человека. В данный момент шорцы проживают в таких городах, как Таштагол,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Шерегеш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Новокузнецк.</a:t>
            </a:r>
          </a:p>
        </p:txBody>
      </p:sp>
    </p:spTree>
    <p:extLst>
      <p:ext uri="{BB962C8B-B14F-4D97-AF65-F5344CB8AC3E}">
        <p14:creationId xmlns:p14="http://schemas.microsoft.com/office/powerpoint/2010/main" val="25998542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99" b="16683"/>
          <a:stretch/>
        </p:blipFill>
        <p:spPr bwMode="auto">
          <a:xfrm>
            <a:off x="202224" y="3938953"/>
            <a:ext cx="5715000" cy="2602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23"/>
          <a:stretch/>
        </p:blipFill>
        <p:spPr bwMode="auto">
          <a:xfrm>
            <a:off x="2031438" y="-105508"/>
            <a:ext cx="7067161" cy="4044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34106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8188" y="494081"/>
            <a:ext cx="2302119" cy="983028"/>
          </a:xfrm>
        </p:spPr>
        <p:txBody>
          <a:bodyPr/>
          <a:lstStyle/>
          <a:p>
            <a:r>
              <a:rPr lang="ru-RU" b="1" dirty="0"/>
              <a:t>ТЕЛЕУТЫ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57046"/>
            <a:ext cx="4960270" cy="3716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122985" y="820615"/>
            <a:ext cx="3845169" cy="59400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/>
              <a:t>Коренные жители Кузнецкой земли. </a:t>
            </a:r>
          </a:p>
          <a:p>
            <a:endParaRPr lang="ru-RU" sz="2000" dirty="0"/>
          </a:p>
          <a:p>
            <a:r>
              <a:rPr lang="ru-RU" sz="2000" dirty="0"/>
              <a:t>Численность в Кемеровской области - 2 520 человек. </a:t>
            </a:r>
          </a:p>
          <a:p>
            <a:endParaRPr lang="ru-RU" sz="2000" dirty="0"/>
          </a:p>
          <a:p>
            <a:r>
              <a:rPr lang="ru-RU" sz="2000" dirty="0"/>
              <a:t>Основная масса </a:t>
            </a:r>
            <a:r>
              <a:rPr lang="ru-RU" sz="2000" dirty="0" err="1"/>
              <a:t>телеутов</a:t>
            </a:r>
            <a:r>
              <a:rPr lang="ru-RU" sz="2000" dirty="0"/>
              <a:t> проживает по рекам Большой и Малый </a:t>
            </a:r>
            <a:r>
              <a:rPr lang="ru-RU" sz="2000" dirty="0" err="1"/>
              <a:t>Бачат</a:t>
            </a:r>
            <a:r>
              <a:rPr lang="ru-RU" sz="2000" dirty="0"/>
              <a:t> в Беловском районе Кемеровской области в селах Беково (</a:t>
            </a:r>
            <a:r>
              <a:rPr lang="ru-RU" sz="2000" dirty="0" err="1"/>
              <a:t>телеутское</a:t>
            </a:r>
            <a:r>
              <a:rPr lang="ru-RU" sz="2000" dirty="0"/>
              <a:t> название Кресту), </a:t>
            </a:r>
            <a:r>
              <a:rPr lang="ru-RU" sz="2000" dirty="0" err="1"/>
              <a:t>Челухоево</a:t>
            </a:r>
            <a:r>
              <a:rPr lang="ru-RU" sz="2000" dirty="0"/>
              <a:t> (Ары </a:t>
            </a:r>
            <a:r>
              <a:rPr lang="ru-RU" sz="2000" dirty="0" err="1"/>
              <a:t>Байат</a:t>
            </a:r>
            <a:r>
              <a:rPr lang="ru-RU" sz="2000" dirty="0"/>
              <a:t> «по другую сторону р. </a:t>
            </a:r>
            <a:r>
              <a:rPr lang="ru-RU" sz="2000" dirty="0" err="1"/>
              <a:t>Бачат</a:t>
            </a:r>
            <a:r>
              <a:rPr lang="ru-RU" sz="2000" dirty="0"/>
              <a:t>»), </a:t>
            </a:r>
            <a:r>
              <a:rPr lang="ru-RU" sz="2000" dirty="0" err="1"/>
              <a:t>Верховская</a:t>
            </a:r>
            <a:r>
              <a:rPr lang="ru-RU" sz="2000" dirty="0"/>
              <a:t> (</a:t>
            </a:r>
            <a:r>
              <a:rPr lang="ru-RU" sz="2000" dirty="0" err="1"/>
              <a:t>Сас</a:t>
            </a:r>
            <a:r>
              <a:rPr lang="ru-RU" sz="2000" dirty="0"/>
              <a:t>), </a:t>
            </a:r>
            <a:r>
              <a:rPr lang="ru-RU" sz="2000" dirty="0" err="1"/>
              <a:t>Шанда</a:t>
            </a:r>
            <a:r>
              <a:rPr lang="ru-RU" sz="2000" dirty="0"/>
              <a:t> (</a:t>
            </a:r>
            <a:r>
              <a:rPr lang="ru-RU" sz="2000" dirty="0" err="1"/>
              <a:t>Шаанды</a:t>
            </a:r>
            <a:r>
              <a:rPr lang="ru-RU" sz="2000" dirty="0"/>
              <a:t>), </a:t>
            </a:r>
            <a:r>
              <a:rPr lang="ru-RU" sz="2000" dirty="0" err="1"/>
              <a:t>Новобачаты</a:t>
            </a:r>
            <a:r>
              <a:rPr lang="ru-RU" sz="2000" dirty="0"/>
              <a:t> (</a:t>
            </a:r>
            <a:r>
              <a:rPr lang="ru-RU" sz="2000" dirty="0" err="1"/>
              <a:t>Таш</a:t>
            </a:r>
            <a:r>
              <a:rPr lang="ru-RU" sz="2000" dirty="0"/>
              <a:t> </a:t>
            </a:r>
            <a:r>
              <a:rPr lang="ru-RU" sz="2000" dirty="0" err="1"/>
              <a:t>Комир</a:t>
            </a:r>
            <a:r>
              <a:rPr lang="ru-RU" sz="2000" dirty="0"/>
              <a:t>), Черта, Большой Улус. Отдельная группа </a:t>
            </a:r>
            <a:r>
              <a:rPr lang="ru-RU" sz="2000" dirty="0" err="1"/>
              <a:t>телеутов</a:t>
            </a:r>
            <a:r>
              <a:rPr lang="ru-RU" sz="2000" dirty="0"/>
              <a:t> живёт в посёлке </a:t>
            </a:r>
            <a:r>
              <a:rPr lang="ru-RU" sz="2000" dirty="0" err="1"/>
              <a:t>Телеут</a:t>
            </a:r>
            <a:r>
              <a:rPr lang="ru-RU" sz="2000" dirty="0"/>
              <a:t> (Том) в черте города Новокузнецка. </a:t>
            </a:r>
          </a:p>
        </p:txBody>
      </p:sp>
    </p:spTree>
    <p:extLst>
      <p:ext uri="{BB962C8B-B14F-4D97-AF65-F5344CB8AC3E}">
        <p14:creationId xmlns:p14="http://schemas.microsoft.com/office/powerpoint/2010/main" val="27372915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01262" y="1267804"/>
            <a:ext cx="2344615" cy="959582"/>
          </a:xfrm>
        </p:spPr>
        <p:txBody>
          <a:bodyPr/>
          <a:lstStyle/>
          <a:p>
            <a:r>
              <a:rPr lang="ru-RU" dirty="0"/>
              <a:t>Ильин день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4583" y="222736"/>
            <a:ext cx="5453910" cy="3726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06261"/>
            <a:ext cx="4712677" cy="3534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13393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46984" y="154112"/>
            <a:ext cx="2286002" cy="443765"/>
          </a:xfrm>
        </p:spPr>
        <p:txBody>
          <a:bodyPr>
            <a:normAutofit fontScale="90000"/>
          </a:bodyPr>
          <a:lstStyle/>
          <a:p>
            <a:pPr algn="r"/>
            <a:r>
              <a:rPr lang="ru-RU" b="1" dirty="0"/>
              <a:t>КАЛМАКИ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938" y="2411780"/>
            <a:ext cx="6550401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919046" y="656492"/>
            <a:ext cx="59084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dirty="0" err="1"/>
              <a:t>Калмаки</a:t>
            </a:r>
            <a:r>
              <a:rPr lang="ru-RU" sz="2400" dirty="0"/>
              <a:t> сохранились только в нескольких населенных пунктах Юргинского (</a:t>
            </a:r>
            <a:r>
              <a:rPr lang="ru-RU" sz="2400" dirty="0" err="1"/>
              <a:t>пп.Зимник</a:t>
            </a:r>
            <a:r>
              <a:rPr lang="ru-RU" sz="2400" dirty="0"/>
              <a:t>, </a:t>
            </a:r>
            <a:r>
              <a:rPr lang="ru-RU" sz="2400" dirty="0" err="1"/>
              <a:t>Сарсаз</a:t>
            </a:r>
            <a:r>
              <a:rPr lang="ru-RU" sz="2400" dirty="0"/>
              <a:t>, Логовой) и </a:t>
            </a:r>
            <a:r>
              <a:rPr lang="ru-RU" sz="2400" dirty="0" err="1"/>
              <a:t>Яшкинского</a:t>
            </a:r>
            <a:r>
              <a:rPr lang="ru-RU" sz="2400" dirty="0"/>
              <a:t> (д. Юрты-Константиновы) районов.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761617" y="2447165"/>
            <a:ext cx="24315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Численность  2534чел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680257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73260" y="224450"/>
            <a:ext cx="2888273" cy="619612"/>
          </a:xfrm>
        </p:spPr>
        <p:txBody>
          <a:bodyPr>
            <a:normAutofit fontScale="90000"/>
          </a:bodyPr>
          <a:lstStyle/>
          <a:p>
            <a:pPr algn="r"/>
            <a:r>
              <a:rPr lang="ru-RU" b="1" dirty="0"/>
              <a:t>СИБИРСКИЕ ТАТАРЫ</a:t>
            </a: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982308" cy="382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670431" y="1277815"/>
            <a:ext cx="24735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Численность в Кемеровской области 40 229 человек. 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4137" y="3235571"/>
            <a:ext cx="5128847" cy="3418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4159939"/>
            <a:ext cx="36576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Большая часть живет в городах, но сельские татары живут в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Нижегородка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Теплая Речка,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Серебряково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Тундинка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961512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267</Words>
  <Application>Microsoft Office PowerPoint</Application>
  <PresentationFormat>Экран (4:3)</PresentationFormat>
  <Paragraphs>32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Тема Office</vt:lpstr>
      <vt:lpstr>Названия разных народов, проживающих в Кузбассе, их обычаи, характерные особенности быта.</vt:lpstr>
      <vt:lpstr>Население Кузбасса</vt:lpstr>
      <vt:lpstr>Коренные народности Кузбасса</vt:lpstr>
      <vt:lpstr>Презентация PowerPoint</vt:lpstr>
      <vt:lpstr>Презентация PowerPoint</vt:lpstr>
      <vt:lpstr>ТЕЛЕУТЫ</vt:lpstr>
      <vt:lpstr>Ильин день</vt:lpstr>
      <vt:lpstr>КАЛМАКИ</vt:lpstr>
      <vt:lpstr>СИБИРСКИЕ ТАТАРЫ</vt:lpstr>
      <vt:lpstr>Другие народы Кузбасса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Дарья Вашурина</cp:lastModifiedBy>
  <cp:revision>48</cp:revision>
  <dcterms:created xsi:type="dcterms:W3CDTF">2014-11-21T11:00:06Z</dcterms:created>
  <dcterms:modified xsi:type="dcterms:W3CDTF">2024-01-04T13:02:59Z</dcterms:modified>
</cp:coreProperties>
</file>