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6" r:id="rId18"/>
    <p:sldId id="277" r:id="rId19"/>
    <p:sldId id="278" r:id="rId20"/>
    <p:sldId id="279" r:id="rId21"/>
    <p:sldId id="280" r:id="rId22"/>
    <p:sldId id="283" r:id="rId23"/>
    <p:sldId id="284" r:id="rId24"/>
    <p:sldId id="285" r:id="rId25"/>
    <p:sldId id="286" r:id="rId26"/>
    <p:sldId id="287" r:id="rId27"/>
    <p:sldId id="28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AEC2529-8590-4F91-AF83-AADD648092E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2FDD55-25A1-43B5-99E6-DD32A8FB00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7076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</a:t>
            </a:r>
            <a:r>
              <a:rPr lang="ru-RU" sz="3100" dirty="0" smtClean="0"/>
              <a:t>Русская народная сказка «Рукавичка»</a:t>
            </a:r>
            <a:endParaRPr lang="ru-RU" sz="31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1800" dirty="0" smtClean="0"/>
              <a:t>Презентация к уроку литературное чтение,1класс, УМК «Школа России»</a:t>
            </a:r>
          </a:p>
          <a:p>
            <a:r>
              <a:rPr lang="ru-RU" sz="1800" dirty="0" smtClean="0"/>
              <a:t>Подготовила учитель начальных классов :</a:t>
            </a:r>
          </a:p>
          <a:p>
            <a:r>
              <a:rPr lang="ru-RU" sz="1800" dirty="0" smtClean="0"/>
              <a:t> </a:t>
            </a:r>
            <a:r>
              <a:rPr lang="ru-RU" sz="1800" dirty="0" err="1" smtClean="0"/>
              <a:t>Охтова</a:t>
            </a:r>
            <a:r>
              <a:rPr lang="ru-RU" sz="1800" smtClean="0"/>
              <a:t> А.М.</a:t>
            </a:r>
            <a:endParaRPr lang="ru-RU" sz="1800" dirty="0" smtClean="0"/>
          </a:p>
        </p:txBody>
      </p:sp>
      <p:pic>
        <p:nvPicPr>
          <p:cNvPr id="9" name="Содержимое 8" descr="i (8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38775" y="1412777"/>
            <a:ext cx="5144252" cy="338437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«ТЕРЕМОК»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28185" y="4241448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933056"/>
            <a:ext cx="1656184" cy="245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780928"/>
            <a:ext cx="1872208" cy="253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1484784"/>
            <a:ext cx="15525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«ТЕРЕМОК»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861048"/>
            <a:ext cx="1656184" cy="245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933056"/>
            <a:ext cx="1872208" cy="253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3933056"/>
            <a:ext cx="15525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«ТЕРЕМОК»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00808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700808"/>
            <a:ext cx="1584176" cy="177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933056"/>
            <a:ext cx="1872208" cy="253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3933056"/>
            <a:ext cx="15525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«ТЕРЕМОК»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00808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700808"/>
            <a:ext cx="1584176" cy="177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700809"/>
            <a:ext cx="136815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3933056"/>
            <a:ext cx="15525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«ТЕРЕМОК»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00808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700808"/>
            <a:ext cx="1584176" cy="177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700809"/>
            <a:ext cx="136815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484784"/>
            <a:ext cx="155257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«рукавичка»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64288" y="4077072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509120"/>
            <a:ext cx="1368152" cy="202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708920"/>
            <a:ext cx="1512168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1196752"/>
            <a:ext cx="1296144" cy="21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1412776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4149080"/>
            <a:ext cx="2016224" cy="243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55776" y="1700808"/>
            <a:ext cx="2402892" cy="19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«рукавичка»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509120"/>
            <a:ext cx="1368152" cy="202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708920"/>
            <a:ext cx="1512168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1196752"/>
            <a:ext cx="1296144" cy="21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4437112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4149080"/>
            <a:ext cx="2016224" cy="243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55776" y="1700808"/>
            <a:ext cx="2402892" cy="19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«рукавичка»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12776"/>
            <a:ext cx="1368152" cy="202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708920"/>
            <a:ext cx="1512168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1196752"/>
            <a:ext cx="1296144" cy="21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4437112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221088"/>
            <a:ext cx="2016224" cy="243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365104"/>
            <a:ext cx="2402892" cy="19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«рукавичка»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12776"/>
            <a:ext cx="1368152" cy="202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708920"/>
            <a:ext cx="1512168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1196752"/>
            <a:ext cx="1296144" cy="21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4437112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221088"/>
            <a:ext cx="2016224" cy="243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365104"/>
            <a:ext cx="2402892" cy="19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«рукавичка»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12776"/>
            <a:ext cx="1368152" cy="202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708920"/>
            <a:ext cx="1512168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1196752"/>
            <a:ext cx="1296144" cy="21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4437112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221088"/>
            <a:ext cx="2016224" cy="243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365104"/>
            <a:ext cx="2402892" cy="19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564088"/>
          </a:xfrm>
        </p:spPr>
        <p:txBody>
          <a:bodyPr/>
          <a:lstStyle/>
          <a:p>
            <a:r>
              <a:rPr lang="ru-RU" dirty="0" smtClean="0"/>
              <a:t>Чтоб умным человеком стать-</a:t>
            </a:r>
            <a:br>
              <a:rPr lang="ru-RU" dirty="0" smtClean="0"/>
            </a:br>
            <a:r>
              <a:rPr lang="ru-RU" dirty="0" smtClean="0"/>
              <a:t>Учись читать , учись читать</a:t>
            </a:r>
            <a:br>
              <a:rPr lang="ru-RU" dirty="0" smtClean="0"/>
            </a:br>
            <a:r>
              <a:rPr lang="ru-RU" dirty="0" smtClean="0"/>
              <a:t>И помни : каждый ученик </a:t>
            </a:r>
            <a:br>
              <a:rPr lang="ru-RU" dirty="0" smtClean="0"/>
            </a:br>
            <a:r>
              <a:rPr lang="ru-RU" dirty="0" smtClean="0"/>
              <a:t>не может жить без добрых книг.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«рукавичка»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12776"/>
            <a:ext cx="1368152" cy="202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412776"/>
            <a:ext cx="1512168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1556792"/>
            <a:ext cx="1296144" cy="21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4437112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4077072"/>
            <a:ext cx="2016224" cy="243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365104"/>
            <a:ext cx="2402892" cy="19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«рукавичка»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12776"/>
            <a:ext cx="1368152" cy="202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412776"/>
            <a:ext cx="1512168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1556792"/>
            <a:ext cx="1296144" cy="21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4437112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4077072"/>
            <a:ext cx="2016224" cy="243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365104"/>
            <a:ext cx="2402892" cy="19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«рукавичка»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12776"/>
            <a:ext cx="1368152" cy="202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412776"/>
            <a:ext cx="1512168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268760"/>
            <a:ext cx="1296144" cy="21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4437112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4077072"/>
            <a:ext cx="2016224" cy="243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365104"/>
            <a:ext cx="2402892" cy="19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«рукавичка»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12776"/>
            <a:ext cx="1368152" cy="202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412776"/>
            <a:ext cx="1512168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268760"/>
            <a:ext cx="1296144" cy="21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484784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4077072"/>
            <a:ext cx="2016224" cy="243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365104"/>
            <a:ext cx="2402892" cy="19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«рукавичка»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12776"/>
            <a:ext cx="1368152" cy="202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412776"/>
            <a:ext cx="1512168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268760"/>
            <a:ext cx="1296144" cy="21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484784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4005064"/>
            <a:ext cx="2016224" cy="243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3933056"/>
            <a:ext cx="2402892" cy="19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«рукавичка»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12776"/>
            <a:ext cx="1368152" cy="202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412776"/>
            <a:ext cx="1512168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268760"/>
            <a:ext cx="1296144" cy="217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484784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3573016"/>
            <a:ext cx="2016224" cy="243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3933056"/>
            <a:ext cx="2402892" cy="198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ИГРА «Найди нужный сюжет в сказке»</a:t>
            </a:r>
            <a:endParaRPr lang="ru-RU" dirty="0"/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12776"/>
            <a:ext cx="2856135" cy="3725393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933056"/>
            <a:ext cx="388843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124744"/>
            <a:ext cx="304645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1.Не учись разрушать, а учись строить.</a:t>
            </a:r>
          </a:p>
          <a:p>
            <a:r>
              <a:rPr lang="ru-RU" dirty="0" smtClean="0"/>
              <a:t>2.Сила сломит всё, а ум-силу.</a:t>
            </a:r>
          </a:p>
          <a:p>
            <a:r>
              <a:rPr lang="ru-RU" dirty="0" smtClean="0"/>
              <a:t>3.Жить-Родине служить.</a:t>
            </a:r>
          </a:p>
          <a:p>
            <a:r>
              <a:rPr lang="ru-RU" dirty="0" smtClean="0"/>
              <a:t>4. Учение- свет, а </a:t>
            </a:r>
            <a:r>
              <a:rPr lang="ru-RU" dirty="0" err="1" smtClean="0"/>
              <a:t>неученье</a:t>
            </a:r>
            <a:r>
              <a:rPr lang="ru-RU" dirty="0" smtClean="0"/>
              <a:t> –тьма.</a:t>
            </a:r>
          </a:p>
          <a:p>
            <a:r>
              <a:rPr lang="ru-RU" dirty="0" smtClean="0"/>
              <a:t>5. В тесноте, да не в обиде.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РИ-</a:t>
            </a:r>
            <a:r>
              <a:rPr lang="ru-RU" b="1" dirty="0" smtClean="0">
                <a:solidFill>
                  <a:srgbClr val="FF0000"/>
                </a:solidFill>
              </a:rPr>
              <a:t>РУ</a:t>
            </a:r>
            <a:r>
              <a:rPr lang="ru-RU" dirty="0" smtClean="0"/>
              <a:t>-РЮ-РЯ-РЕ</a:t>
            </a:r>
          </a:p>
          <a:p>
            <a:r>
              <a:rPr lang="ru-RU" dirty="0" smtClean="0"/>
              <a:t>ГА-ГУ-ГЫ-</a:t>
            </a:r>
            <a:r>
              <a:rPr lang="ru-RU" b="1" dirty="0" smtClean="0">
                <a:solidFill>
                  <a:srgbClr val="FF0000"/>
                </a:solidFill>
              </a:rPr>
              <a:t>КА</a:t>
            </a:r>
            <a:r>
              <a:rPr lang="ru-RU" dirty="0" smtClean="0"/>
              <a:t>-ГО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ВИЧ</a:t>
            </a:r>
            <a:r>
              <a:rPr lang="ru-RU" dirty="0" smtClean="0"/>
              <a:t>-РЫК-МАК-ТОК-БАК</a:t>
            </a:r>
          </a:p>
          <a:p>
            <a:r>
              <a:rPr lang="ru-RU" dirty="0" smtClean="0"/>
              <a:t>АК-ОК-ИК-</a:t>
            </a:r>
            <a:r>
              <a:rPr lang="ru-RU" b="1" dirty="0" smtClean="0">
                <a:solidFill>
                  <a:srgbClr val="FF0000"/>
                </a:solidFill>
              </a:rPr>
              <a:t>КА</a:t>
            </a:r>
            <a:r>
              <a:rPr lang="ru-RU" dirty="0" smtClean="0"/>
              <a:t>-УК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ОПАДАЮТ ЛИСТЬЯ В СЕНТЯБРЕ</a:t>
            </a:r>
          </a:p>
          <a:p>
            <a:pPr>
              <a:buNone/>
            </a:pPr>
            <a:r>
              <a:rPr lang="ru-RU" sz="2000" dirty="0" smtClean="0"/>
              <a:t>      ЕСТЬ ИГРУШКИ У МАРГО</a:t>
            </a:r>
          </a:p>
          <a:p>
            <a:pPr>
              <a:buNone/>
            </a:pPr>
            <a:r>
              <a:rPr lang="ru-RU" sz="2000" dirty="0" smtClean="0"/>
              <a:t>      ЧИТАЕМ МЫ НЕ ПРОСТО ТАК </a:t>
            </a:r>
          </a:p>
          <a:p>
            <a:r>
              <a:rPr lang="ru-RU" sz="2000" dirty="0" smtClean="0"/>
              <a:t>НА ЛИСТ УСЕЛСЯ МАЙСКИЙ ЖУК 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683568" y="980728"/>
            <a:ext cx="7416824" cy="522845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5400" b="1" i="1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36712"/>
            <a:ext cx="727280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  <a:r>
              <a:rPr lang="ru-RU" b="1" dirty="0" smtClean="0">
                <a:solidFill>
                  <a:srgbClr val="0070C0"/>
                </a:solidFill>
              </a:rPr>
              <a:t>СЛОВАРНАЯ РАБОТА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 smtClean="0"/>
              <a:t>По-пры-гуш-ка</a:t>
            </a:r>
            <a:endParaRPr lang="ru-RU" dirty="0" smtClean="0"/>
          </a:p>
          <a:p>
            <a:r>
              <a:rPr lang="ru-RU" dirty="0" err="1" smtClean="0"/>
              <a:t>По-скре-буш-ка</a:t>
            </a:r>
            <a:endParaRPr lang="ru-RU" dirty="0" smtClean="0"/>
          </a:p>
          <a:p>
            <a:r>
              <a:rPr lang="ru-RU" dirty="0" err="1" smtClean="0"/>
              <a:t>По-бе-гай-чик</a:t>
            </a:r>
            <a:endParaRPr lang="ru-RU" dirty="0" smtClean="0"/>
          </a:p>
          <a:p>
            <a:r>
              <a:rPr lang="ru-RU" dirty="0" err="1" smtClean="0"/>
              <a:t>Об-ро-нил</a:t>
            </a:r>
            <a:endParaRPr lang="ru-RU" dirty="0" smtClean="0"/>
          </a:p>
          <a:p>
            <a:r>
              <a:rPr lang="ru-RU" dirty="0" err="1" smtClean="0"/>
              <a:t>Спра-ши-ва-ет</a:t>
            </a:r>
            <a:endParaRPr lang="ru-RU" dirty="0" smtClean="0"/>
          </a:p>
          <a:p>
            <a:r>
              <a:rPr lang="ru-RU" b="1" dirty="0" err="1" smtClean="0">
                <a:solidFill>
                  <a:srgbClr val="FF0000"/>
                </a:solidFill>
              </a:rPr>
              <a:t>Бре-дёт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err="1" smtClean="0">
                <a:solidFill>
                  <a:srgbClr val="7030A0"/>
                </a:solidFill>
              </a:rPr>
              <a:t>Бро-си</a:t>
            </a:r>
            <a:r>
              <a:rPr lang="ru-RU" b="1" dirty="0" smtClean="0">
                <a:solidFill>
                  <a:srgbClr val="7030A0"/>
                </a:solidFill>
              </a:rPr>
              <a:t> –</a:t>
            </a:r>
            <a:r>
              <a:rPr lang="ru-RU" b="1" dirty="0" err="1" smtClean="0">
                <a:solidFill>
                  <a:srgbClr val="7030A0"/>
                </a:solidFill>
              </a:rPr>
              <a:t>лись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врас-сып-ну-ю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Попрыгушка</a:t>
            </a:r>
            <a:endParaRPr lang="ru-RU" dirty="0" smtClean="0"/>
          </a:p>
          <a:p>
            <a:r>
              <a:rPr lang="ru-RU" dirty="0" err="1" smtClean="0"/>
              <a:t>Поскребушка</a:t>
            </a:r>
            <a:endParaRPr lang="ru-RU" dirty="0" smtClean="0"/>
          </a:p>
          <a:p>
            <a:r>
              <a:rPr lang="ru-RU" dirty="0" err="1" smtClean="0"/>
              <a:t>Побегайчик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Идти с трудом ,волоча ноги, еле-еле. </a:t>
            </a:r>
          </a:p>
          <a:p>
            <a:r>
              <a:rPr lang="ru-RU" dirty="0" smtClean="0"/>
              <a:t>Разбежались в разные стороны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bochka05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1600" y="785813"/>
            <a:ext cx="2027238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repeatCount="2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15 1.11111E-6 C 0.31858 0.02407 0.34913 0.04838 0.36267 0.07917 C 0.37622 0.11273 0.38333 0.15255 0.38993 0.19236 C 0.39705 0.23194 0.38993 0.26574 0.38333 0.30231 C 0.37622 0.33588 0.36615 0.37268 0.34184 0.40324 C 0.3217 0.4338 0.28767 0.45833 0.25035 0.47685 C 0.21615 0.49491 0.17535 0.50717 0.13455 0.51342 C 0.09392 0.51967 0.05313 0.51967 0.01528 0.51342 C -0.02535 0.50717 -0.0625 0.49143 -0.0934 0.46736 C -0.12396 0.44583 -0.15122 0.41829 -0.16476 0.38495 C -0.18194 0.35417 -0.18854 0.3118 -0.18854 0.27778 C -0.19201 0.24421 -0.18854 0.2044 -0.17101 0.17106 C -0.15451 0.14028 -0.12396 0.11574 -0.08316 0.1037 C -0.04201 0.09444 -0.00122 0.10671 0.02604 0.12824 C 0.04965 0.1493 0.06684 0.18333 0.07049 0.22245 C 0.07049 0.26227 0.06684 0.29907 0.04965 0.32986 C 0.03264 0.36065 0.03628 0.36643 -0.03194 0.40625 C -0.0934 0.4493 -0.15451 0.43727 -0.19201 0.43981 C -0.22917 0.43981 -0.2599 0.42731 -0.29705 0.41505 C -0.33854 0.40069 -0.37205 0.37268 -0.39635 0.34838 C -0.41979 0.32407 -0.43003 0.29329 -0.44358 0.24421 C -0.4533 0.19537 -0.4533 0.17106 -0.4533 0.13403 C -0.4533 0.09722 -0.4533 0.06065 -0.4533 0.02407 " pathEditMode="relative" rAng="0" ptsTypes="ffffffffffffffffff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" y="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bochka05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5" y="1857375"/>
            <a:ext cx="21129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path" presetSubtype="0" repeatCount="2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236 0.1169 C 0.35504 -0.13356 0.20018 -0.35069 -0.0066 -0.36574 C -0.20451 -0.38379 -0.38923 -0.21643 -0.40173 0.02732 C -0.41684 0.25139 -0.28785 0.46111 -0.10226 0.47639 C 0.06736 0.48773 0.22795 0.34838 0.24045 0.13959 C 0.25313 -0.05185 0.14445 -0.23194 -0.01285 -0.24606 C -0.15798 -0.25717 -0.29392 -0.14074 -0.30312 0.03472 C -0.31232 0.19144 -0.22587 0.34445 -0.09601 0.35255 C 0.02118 0.36343 0.13229 0.27431 0.14184 0.13195 C 0.14774 0.0044 0.08264 -0.11875 -0.01927 -0.12569 C -0.10851 -0.13356 -0.19791 -0.0669 -0.20451 0.0426 C -0.21041 0.13611 -0.16406 0.22547 -0.08976 0.23334 C -0.0283 0.24005 0.03663 0.19977 0.03993 0.12477 C 0.04584 0.06412 0.02118 0.00116 -0.025 -0.00671 C -0.06215 -0.00671 -0.09948 0.00834 -0.10521 0.04908 C -0.10851 0.0757 -0.10226 0.10162 -0.08403 0.11297 C -0.07465 0.1169 -0.06823 0.1169 -0.05937 0.11297 " pathEditMode="relative" rAng="0" ptsTypes="ffffffffffff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" y="-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abochka038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5" y="2714625"/>
            <a:ext cx="1970088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2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17 -0.05856 C -0.4717 0.12014 -0.37327 0.26736 -0.25295 0.26736 C -0.11077 0.26736 -0.05938 0.10417 -0.03802 0.00649 L -0.01511 -0.12361 C 0.00677 -0.22152 0.06111 -0.38379 0.22187 -0.38379 C 0.3243 -0.38379 0.44166 -0.23726 0.44166 -0.05856 C 0.44166 0.12014 0.3243 0.26736 0.22187 0.26736 C 0.06111 0.26736 0.00677 0.10417 -0.01511 0.00649 L -0.03802 -0.12361 C -0.05938 -0.22152 -0.11077 -0.38379 -0.25295 -0.38379 C -0.37327 -0.38379 -0.4717 -0.23726 -0.4717 -0.05856 Z " pathEditMode="relative" rAng="0" ptsTypes="ffFffffFfff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Сказка «ТЕРЕМОК»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rshak-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28185" y="4241448"/>
            <a:ext cx="1584176" cy="178366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933056"/>
            <a:ext cx="1656184" cy="245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780928"/>
            <a:ext cx="1872208" cy="253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1484784"/>
            <a:ext cx="15525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219</Words>
  <Application>Microsoft Office PowerPoint</Application>
  <PresentationFormat>Экран (4:3)</PresentationFormat>
  <Paragraphs>70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             Русская народная сказка «Рукавичка»</vt:lpstr>
      <vt:lpstr>Чтоб умным человеком стать- Учись читать , учись читать И помни : каждый ученик  не может жить без добрых книг.</vt:lpstr>
      <vt:lpstr> </vt:lpstr>
      <vt:lpstr> </vt:lpstr>
      <vt:lpstr>               СЛОВАРНАЯ РАБОТА </vt:lpstr>
      <vt:lpstr>Слайд 6</vt:lpstr>
      <vt:lpstr>Слайд 7</vt:lpstr>
      <vt:lpstr>Слайд 8</vt:lpstr>
      <vt:lpstr>                  Сказка «ТЕРЕМОК»</vt:lpstr>
      <vt:lpstr>                  Сказка «ТЕРЕМОК»</vt:lpstr>
      <vt:lpstr>                  Сказка «ТЕРЕМОК»</vt:lpstr>
      <vt:lpstr>                  Сказка «ТЕРЕМОК»</vt:lpstr>
      <vt:lpstr>                  Сказка «ТЕРЕМОК»</vt:lpstr>
      <vt:lpstr>                  Сказка «ТЕРЕМОК»</vt:lpstr>
      <vt:lpstr>                  Сказка «рукавичка»</vt:lpstr>
      <vt:lpstr>                  Сказка «рукавичка»</vt:lpstr>
      <vt:lpstr>                  Сказка «рукавичка»</vt:lpstr>
      <vt:lpstr>                  Сказка «рукавичка»</vt:lpstr>
      <vt:lpstr>                  Сказка «рукавичка»</vt:lpstr>
      <vt:lpstr>                  Сказка «рукавичка»</vt:lpstr>
      <vt:lpstr>                  Сказка «рукавичка»</vt:lpstr>
      <vt:lpstr>                  Сказка «рукавичка»</vt:lpstr>
      <vt:lpstr>                  Сказка «рукавичка»</vt:lpstr>
      <vt:lpstr>                  Сказка «рукавичка»</vt:lpstr>
      <vt:lpstr>                  Сказка «рукавичка»</vt:lpstr>
      <vt:lpstr>    ИГРА «Найди нужный сюжет в сказке»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народная сказка «Рукавичка»</dc:title>
  <dc:creator>123</dc:creator>
  <cp:lastModifiedBy>Диана</cp:lastModifiedBy>
  <cp:revision>13</cp:revision>
  <dcterms:created xsi:type="dcterms:W3CDTF">2014-04-14T15:01:37Z</dcterms:created>
  <dcterms:modified xsi:type="dcterms:W3CDTF">2019-02-08T18:20:10Z</dcterms:modified>
</cp:coreProperties>
</file>