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58" r:id="rId4"/>
    <p:sldId id="267" r:id="rId5"/>
    <p:sldId id="262" r:id="rId6"/>
    <p:sldId id="263" r:id="rId7"/>
    <p:sldId id="264" r:id="rId8"/>
    <p:sldId id="266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ел" initials="П" lastIdx="0" clrIdx="0">
    <p:extLst>
      <p:ext uri="{19B8F6BF-5375-455C-9EA6-DF929625EA0E}">
        <p15:presenceInfo xmlns:p15="http://schemas.microsoft.com/office/powerpoint/2012/main" userId="Павел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FAB0D-73EA-42C1-916A-251DBFF7C15B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BE985-D62C-4DC9-942E-C22845A0FF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50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225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2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26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4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01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52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27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297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669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92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2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95538-D71B-438C-AA3F-73C23F1B9D56}" type="datetimeFigureOut">
              <a:rPr lang="ru-RU" smtClean="0"/>
              <a:t>09.12.2023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C5752-8C10-4AD3-8E75-80720B8AA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83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83" y="452605"/>
            <a:ext cx="9891132" cy="6308379"/>
          </a:xfrm>
        </p:spPr>
      </p:pic>
      <p:sp>
        <p:nvSpPr>
          <p:cNvPr id="6" name="6-конечная звезда 5"/>
          <p:cNvSpPr/>
          <p:nvPr/>
        </p:nvSpPr>
        <p:spPr>
          <a:xfrm>
            <a:off x="7886700" y="5566410"/>
            <a:ext cx="594360" cy="594360"/>
          </a:xfrm>
          <a:prstGeom prst="star6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73" y="3539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600" dirty="0" smtClean="0">
                <a:solidFill>
                  <a:srgbClr val="FF0000"/>
                </a:solidFill>
                <a:latin typeface="Inter"/>
              </a:rPr>
              <a:t>Мама, мамочка, мамуля.</a:t>
            </a:r>
            <a:endParaRPr lang="ru-RU" sz="5600" dirty="0">
              <a:solidFill>
                <a:srgbClr val="FF0000"/>
              </a:solidFill>
              <a:latin typeface="Inter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968088"/>
            <a:ext cx="5435548" cy="36222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71" y="2932771"/>
            <a:ext cx="4876799" cy="3657600"/>
          </a:xfrm>
          <a:prstGeom prst="rect">
            <a:avLst/>
          </a:prstGeom>
        </p:spPr>
      </p:pic>
      <p:pic>
        <p:nvPicPr>
          <p:cNvPr id="6" name="Авкишева Даша - Мама-одно есть слово на планет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19317" y="14961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7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23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2805" y="375965"/>
            <a:ext cx="10515600" cy="57237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600" b="1" dirty="0" smtClean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Быть </a:t>
            </a:r>
            <a:r>
              <a:rPr lang="ru-RU" sz="5600" b="1" dirty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мамой – это подвиг</a:t>
            </a:r>
            <a:r>
              <a:rPr lang="ru-RU" sz="5600" b="1" dirty="0" smtClean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endParaRPr lang="ru-RU" sz="5600" b="1" dirty="0">
              <a:solidFill>
                <a:srgbClr val="FF0000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600" b="1" dirty="0" smtClean="0">
              <a:solidFill>
                <a:srgbClr val="FF0000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600" b="1" dirty="0" smtClean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5600" b="1" dirty="0" smtClean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Быть мамой - </a:t>
            </a:r>
            <a:r>
              <a:rPr lang="ru-RU" sz="5600" b="1" dirty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это подвиг</a:t>
            </a:r>
            <a:r>
              <a:rPr lang="ru-RU" sz="5600" b="1" dirty="0" smtClean="0">
                <a:solidFill>
                  <a:srgbClr val="FF0000"/>
                </a:solidFill>
                <a:latin typeface="Inter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5600" dirty="0">
              <a:solidFill>
                <a:srgbClr val="FF0000"/>
              </a:solidFill>
              <a:latin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397309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В. Сухомлинского «Крылья матери»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83" y="1316638"/>
            <a:ext cx="4027754" cy="264123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030" y="3323858"/>
            <a:ext cx="5319613" cy="33981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643" y="1427356"/>
            <a:ext cx="4994817" cy="332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4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63" y="133815"/>
            <a:ext cx="6188927" cy="1556873"/>
          </a:xfrm>
        </p:spPr>
        <p:txBody>
          <a:bodyPr/>
          <a:lstStyle/>
          <a:p>
            <a:r>
              <a:rPr lang="ru-RU" dirty="0" smtClean="0"/>
              <a:t>Награды за материнство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4" y="2526731"/>
            <a:ext cx="5201920" cy="39014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42" y="133815"/>
            <a:ext cx="6135370" cy="383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7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07" y="222884"/>
            <a:ext cx="4677791" cy="6635116"/>
          </a:xfrm>
        </p:spPr>
      </p:pic>
    </p:spTree>
    <p:extLst>
      <p:ext uri="{BB962C8B-B14F-4D97-AF65-F5344CB8AC3E}">
        <p14:creationId xmlns:p14="http://schemas.microsoft.com/office/powerpoint/2010/main" val="136808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051224"/>
              </p:ext>
            </p:extLst>
          </p:nvPr>
        </p:nvGraphicFramePr>
        <p:xfrm>
          <a:off x="312234" y="251460"/>
          <a:ext cx="11723649" cy="6606540"/>
        </p:xfrm>
        <a:graphic>
          <a:graphicData uri="http://schemas.openxmlformats.org/drawingml/2006/table">
            <a:tbl>
              <a:tblPr firstRow="1" firstCol="1" bandRow="1"/>
              <a:tblGrid>
                <a:gridCol w="3924442">
                  <a:extLst>
                    <a:ext uri="{9D8B030D-6E8A-4147-A177-3AD203B41FA5}">
                      <a16:colId xmlns:a16="http://schemas.microsoft.com/office/drawing/2014/main" val="3496492315"/>
                    </a:ext>
                  </a:extLst>
                </a:gridCol>
                <a:gridCol w="7799207">
                  <a:extLst>
                    <a:ext uri="{9D8B030D-6E8A-4147-A177-3AD203B41FA5}">
                      <a16:colId xmlns:a16="http://schemas.microsoft.com/office/drawing/2014/main" val="1083634965"/>
                    </a:ext>
                  </a:extLst>
                </a:gridCol>
              </a:tblGrid>
              <a:tr h="6606540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2" marR="4450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Почетный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Награждается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моя самая любимая, добрая, 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красивая, нежная мамочка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ВКЛАД В МОЕ РОЖДЕНИЕ, ВОСПИТАНИЕ.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БЕСКОНЕЧНУЮ ПРЕДАННОСТЬ И ГЕРОИЗМ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становлении подрастающего меня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Люблю тебя. Нежно обнимаю и целую.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2023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2" marR="4450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062404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34" y="251460"/>
            <a:ext cx="2443976" cy="2443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922" y="3244026"/>
            <a:ext cx="2895469" cy="29002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727" y="4003288"/>
            <a:ext cx="3579156" cy="267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" y="1884481"/>
            <a:ext cx="2799378" cy="37179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668" y="1900250"/>
            <a:ext cx="2787506" cy="37021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96603" y="2428802"/>
            <a:ext cx="3620890" cy="27263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638" y="1940882"/>
            <a:ext cx="2726318" cy="362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2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502" y="454025"/>
            <a:ext cx="10515600" cy="4351338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6000" b="0" i="0" dirty="0" smtClean="0">
                <a:solidFill>
                  <a:srgbClr val="FF0000"/>
                </a:solidFill>
                <a:effectLst/>
                <a:latin typeface="Inter"/>
              </a:rPr>
              <a:t>Никакой язык не может выразить силу, красоту и героизм материнской любви.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5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75</Words>
  <Application>Microsoft Office PowerPoint</Application>
  <PresentationFormat>Широкоэкранный</PresentationFormat>
  <Paragraphs>23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Inter</vt:lpstr>
      <vt:lpstr>Times New Roman</vt:lpstr>
      <vt:lpstr>Тема Office</vt:lpstr>
      <vt:lpstr>Презентация PowerPoint</vt:lpstr>
      <vt:lpstr>Мама, мамочка, мамуля.</vt:lpstr>
      <vt:lpstr>Презентация PowerPoint</vt:lpstr>
      <vt:lpstr>Сказка В. Сухомлинского «Крылья матери»</vt:lpstr>
      <vt:lpstr>Награды за материнство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Павел</cp:lastModifiedBy>
  <cp:revision>13</cp:revision>
  <dcterms:created xsi:type="dcterms:W3CDTF">2023-11-15T12:23:33Z</dcterms:created>
  <dcterms:modified xsi:type="dcterms:W3CDTF">2023-12-09T12:28:00Z</dcterms:modified>
</cp:coreProperties>
</file>