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CD6A0A-BEFD-4E3F-A491-87137F339691}" v="36" dt="2023-09-03T03:37:47.610"/>
    <p1510:client id="{BAF96C4B-C739-43E7-9E80-22269D20ACFD}" v="250" dt="2023-09-02T15:55:16.191"/>
    <p1510:client id="{C011D2F8-0048-4018-8660-B6D6C6CC3FC1}" v="248" dt="2023-09-02T09:53:24.6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картина, птица, мифология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7D51E439-A870-6D1B-F620-060182D45B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1333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  <a:latin typeface="Georgia"/>
                <a:cs typeface="Calibri Light"/>
              </a:rPr>
              <a:t>Славянская мифология</a:t>
            </a:r>
            <a:endParaRPr lang="ru-RU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38397-4E1C-59CB-F78B-2BE1F9184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122472-9BCF-33BC-0278-989CA09FD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>
                <a:latin typeface="Georgia"/>
              </a:rPr>
              <a:t>комплекс воззрений, верований и культов древних славян, существовавший до принятия ими христианства, сохраняющийся в культуре славянских народов в качестве традиций, пережитков и христианско-языческого синкретизма.</a:t>
            </a:r>
          </a:p>
        </p:txBody>
      </p:sp>
      <p:pic>
        <p:nvPicPr>
          <p:cNvPr id="5" name="Объект 4" descr="Изображение выглядит как картина, Человеческое лицо, одежда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53E8B0CF-A4D0-704E-0BFE-31EF306177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258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4259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71013-78D0-D3CB-AA07-6E6385BAC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128693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>
                <a:latin typeface="Georgia"/>
              </a:rPr>
              <a:t>Сварог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FEC797-2AEC-2E30-8376-25778E97271E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041858" y="1122362"/>
            <a:ext cx="4036333" cy="1709849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latin typeface="Georgia"/>
              </a:rPr>
              <a:t>Владыка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Вселенной</a:t>
            </a:r>
            <a:endParaRPr lang="en-US" sz="2400" dirty="0" err="1">
              <a:latin typeface="Georgia"/>
              <a:cs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Объект 6" descr="Изображение выглядит как картина, искусство, мифология&#10;&#10;Автоматически созданное описание">
            <a:extLst>
              <a:ext uri="{FF2B5EF4-FFF2-40B4-BE49-F238E27FC236}">
                <a16:creationId xmlns:a16="http://schemas.microsoft.com/office/drawing/2014/main" id="{D13E56C3-DDD9-FFA0-20CC-49B1660A252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17715" b="21564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0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A776ACF-6840-84F2-6C7F-35704024A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489867"/>
            <a:ext cx="5157787" cy="823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Ярило - </a:t>
            </a:r>
            <a:r>
              <a:rPr lang="ru-RU" b="0" dirty="0">
                <a:latin typeface="Georgia"/>
                <a:ea typeface="Calibri"/>
                <a:cs typeface="Calibri"/>
              </a:rPr>
              <a:t>Бог весеннего </a:t>
            </a:r>
            <a:br>
              <a:rPr lang="ru-RU" b="0" dirty="0">
                <a:latin typeface="Georgia"/>
                <a:ea typeface="Calibri"/>
                <a:cs typeface="Calibri"/>
              </a:rPr>
            </a:br>
            <a:r>
              <a:rPr lang="ru-RU" b="0" dirty="0">
                <a:latin typeface="Georgia"/>
                <a:ea typeface="Calibri"/>
                <a:cs typeface="Calibri"/>
              </a:rPr>
              <a:t>солнца</a:t>
            </a:r>
          </a:p>
        </p:txBody>
      </p:sp>
      <p:pic>
        <p:nvPicPr>
          <p:cNvPr id="7" name="Объект 6" descr="Изображение выглядит как картина, искусство, цветок, небо&#10;&#10;Автоматически созданное описание">
            <a:extLst>
              <a:ext uri="{FF2B5EF4-FFF2-40B4-BE49-F238E27FC236}">
                <a16:creationId xmlns:a16="http://schemas.microsoft.com/office/drawing/2014/main" id="{BE115F04-FC51-A598-7C7C-E18A0FA6E3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8203" y="1388906"/>
            <a:ext cx="3475969" cy="521932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10A76C9A-282F-08B8-8B4D-B1DAE7204E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5383" y="489867"/>
            <a:ext cx="5183188" cy="823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Морена - </a:t>
            </a:r>
            <a:r>
              <a:rPr lang="ru-RU" b="0" dirty="0">
                <a:latin typeface="Georgia"/>
                <a:ea typeface="Calibri"/>
                <a:cs typeface="Calibri"/>
              </a:rPr>
              <a:t>Богиня ночи, зимы </a:t>
            </a:r>
            <a:br>
              <a:rPr lang="ru-RU" b="0" dirty="0">
                <a:latin typeface="Georgia"/>
                <a:ea typeface="Calibri"/>
                <a:cs typeface="Calibri"/>
              </a:rPr>
            </a:br>
            <a:r>
              <a:rPr lang="ru-RU" b="0" dirty="0">
                <a:latin typeface="Georgia"/>
                <a:ea typeface="Calibri"/>
                <a:cs typeface="Calibri"/>
              </a:rPr>
              <a:t>и смерти</a:t>
            </a:r>
            <a:endParaRPr lang="ru-RU" dirty="0">
              <a:latin typeface="Georgia"/>
            </a:endParaRPr>
          </a:p>
        </p:txBody>
      </p:sp>
      <p:pic>
        <p:nvPicPr>
          <p:cNvPr id="8" name="Объект 7" descr="Изображение выглядит как картина, Человеческое лицо, искусство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4269E11B-EF56-4FDC-FDD5-903E316FCB5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80566" y="1485498"/>
            <a:ext cx="3181976" cy="5122728"/>
          </a:xfrm>
        </p:spPr>
      </p:pic>
    </p:spTree>
    <p:extLst>
      <p:ext uri="{BB962C8B-B14F-4D97-AF65-F5344CB8AC3E}">
        <p14:creationId xmlns:p14="http://schemas.microsoft.com/office/powerpoint/2010/main" val="2768927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BF1281-3C3A-2771-EFED-5C5A0697E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1CC138-083C-E5C9-E4ED-FD1A5E4C07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>
                <a:latin typeface="Georgia"/>
                <a:ea typeface="Calibri"/>
                <a:cs typeface="Calibri"/>
              </a:rPr>
              <a:t>Дажьбог</a:t>
            </a:r>
            <a:r>
              <a:rPr lang="ru-RU" dirty="0">
                <a:latin typeface="Georgia"/>
                <a:ea typeface="Calibri"/>
                <a:cs typeface="Calibri"/>
              </a:rPr>
              <a:t> - </a:t>
            </a:r>
            <a:r>
              <a:rPr lang="ru-RU" b="0" dirty="0">
                <a:latin typeface="Georgia"/>
                <a:ea typeface="Calibri"/>
                <a:cs typeface="Calibri"/>
              </a:rPr>
              <a:t>Бог, дарующий жизнь</a:t>
            </a:r>
            <a:endParaRPr lang="ru-RU" dirty="0">
              <a:latin typeface="Georgia"/>
            </a:endParaRPr>
          </a:p>
        </p:txBody>
      </p:sp>
      <p:pic>
        <p:nvPicPr>
          <p:cNvPr id="7" name="Объект 6" descr="Изображение выглядит как картина, рисунок, искусство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3E8AF684-E82E-8276-6F84-E0081D2093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93358" y="2505075"/>
            <a:ext cx="2650647" cy="3684588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765FBDC8-84CA-2606-71F7-AE07DE3C2C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Перун - </a:t>
            </a:r>
            <a:r>
              <a:rPr lang="ru-RU" b="0" dirty="0">
                <a:latin typeface="Georgia"/>
                <a:ea typeface="Calibri"/>
                <a:cs typeface="Calibri"/>
              </a:rPr>
              <a:t>Бог грома и молний</a:t>
            </a:r>
            <a:endParaRPr lang="ru-RU" b="0" dirty="0">
              <a:latin typeface="Georgia"/>
            </a:endParaRPr>
          </a:p>
        </p:txBody>
      </p:sp>
      <p:pic>
        <p:nvPicPr>
          <p:cNvPr id="8" name="Объект 7" descr="Изображение выглядит как Человеческое лицо, картина, искусство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0B422C66-22F1-81D7-0DB5-69AE3B0DA09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462399" y="2505075"/>
            <a:ext cx="2602789" cy="3684588"/>
          </a:xfrm>
        </p:spPr>
      </p:pic>
    </p:spTree>
    <p:extLst>
      <p:ext uri="{BB962C8B-B14F-4D97-AF65-F5344CB8AC3E}">
        <p14:creationId xmlns:p14="http://schemas.microsoft.com/office/powerpoint/2010/main" val="564240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F0F9B-C324-7B24-AA83-20AFCA87C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848AE4-D446-8A5D-DBCB-70D4E9970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Лада - </a:t>
            </a:r>
            <a:r>
              <a:rPr lang="ru-RU" b="0" dirty="0">
                <a:latin typeface="Georgia"/>
                <a:ea typeface="Calibri"/>
                <a:cs typeface="Calibri"/>
              </a:rPr>
              <a:t>Хранительница семьи и любви</a:t>
            </a:r>
            <a:endParaRPr lang="ru-RU" dirty="0">
              <a:latin typeface="Georgia"/>
            </a:endParaRPr>
          </a:p>
        </p:txBody>
      </p:sp>
      <p:pic>
        <p:nvPicPr>
          <p:cNvPr id="8" name="Объект 7" descr="Изображение выглядит как картина, искусство, Танец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31789CF1-BC86-376F-B310-988107278AA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89032" y="2505075"/>
            <a:ext cx="2459299" cy="3684588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F1521A8D-4A07-3D46-F66D-5025134C38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Берегиня - </a:t>
            </a:r>
            <a:r>
              <a:rPr lang="ru-RU" b="0" dirty="0">
                <a:latin typeface="Georgia"/>
                <a:ea typeface="Calibri"/>
                <a:cs typeface="Calibri"/>
              </a:rPr>
              <a:t>Хранительница благополучия</a:t>
            </a:r>
            <a:endParaRPr lang="ru-RU" dirty="0">
              <a:latin typeface="Georgia"/>
            </a:endParaRPr>
          </a:p>
        </p:txBody>
      </p:sp>
      <p:pic>
        <p:nvPicPr>
          <p:cNvPr id="7" name="Объект 6" descr="Изображение выглядит как рисунок, иллюстрация, текст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737137A4-1B1F-B930-FC01-D5DE398D4ED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342157" y="2505075"/>
            <a:ext cx="2843274" cy="3684588"/>
          </a:xfrm>
        </p:spPr>
      </p:pic>
    </p:spTree>
    <p:extLst>
      <p:ext uri="{BB962C8B-B14F-4D97-AF65-F5344CB8AC3E}">
        <p14:creationId xmlns:p14="http://schemas.microsoft.com/office/powerpoint/2010/main" val="1476696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37357-259F-4EE6-5637-0B7BF1E1D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CFE36F-D2EE-D2D1-0D13-673C26CB1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>
                <a:latin typeface="Georgia"/>
                <a:ea typeface="Calibri"/>
                <a:cs typeface="Calibri"/>
              </a:rPr>
              <a:t>Макошь</a:t>
            </a:r>
            <a:r>
              <a:rPr lang="ru-RU" dirty="0">
                <a:latin typeface="Georgia"/>
                <a:ea typeface="Calibri"/>
                <a:cs typeface="Calibri"/>
              </a:rPr>
              <a:t> - </a:t>
            </a:r>
            <a:r>
              <a:rPr lang="ru-RU" b="0" dirty="0">
                <a:latin typeface="Georgia"/>
                <a:ea typeface="Calibri"/>
                <a:cs typeface="Calibri"/>
              </a:rPr>
              <a:t>Богиня плодородия, женских работ</a:t>
            </a:r>
            <a:endParaRPr lang="ru-RU" dirty="0">
              <a:latin typeface="Georgia"/>
            </a:endParaRPr>
          </a:p>
        </p:txBody>
      </p:sp>
      <p:pic>
        <p:nvPicPr>
          <p:cNvPr id="7" name="Объект 6" descr="Изображение выглядит как картина, искусство, мифология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1F7F4F70-247D-AC84-4EA3-79EEB8A72E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47898" y="2505075"/>
            <a:ext cx="2741567" cy="3684588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0E5A7C62-E1D1-391A-931D-DB092584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Georgia"/>
                <a:ea typeface="Calibri"/>
                <a:cs typeface="Calibri"/>
              </a:rPr>
              <a:t>Велес - </a:t>
            </a:r>
            <a:r>
              <a:rPr lang="ru-RU" b="0" dirty="0">
                <a:latin typeface="Georgia"/>
                <a:ea typeface="Calibri"/>
                <a:cs typeface="Calibri"/>
              </a:rPr>
              <a:t>Покровитель животных</a:t>
            </a:r>
            <a:endParaRPr lang="ru-RU" dirty="0">
              <a:latin typeface="Georgia"/>
            </a:endParaRPr>
          </a:p>
        </p:txBody>
      </p:sp>
      <p:pic>
        <p:nvPicPr>
          <p:cNvPr id="8" name="Объект 7" descr="Изображение выглядит как картина, искусство, мифология, Изобразительн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5532F7E9-7496-D054-E7B1-DABD2A24689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729909" y="2505075"/>
            <a:ext cx="2067769" cy="3684588"/>
          </a:xfrm>
        </p:spPr>
      </p:pic>
    </p:spTree>
    <p:extLst>
      <p:ext uri="{BB962C8B-B14F-4D97-AF65-F5344CB8AC3E}">
        <p14:creationId xmlns:p14="http://schemas.microsoft.com/office/powerpoint/2010/main" val="16879430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Славянская мифология</vt:lpstr>
      <vt:lpstr>Презентация PowerPoint</vt:lpstr>
      <vt:lpstr>Сварог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118</cp:revision>
  <dcterms:created xsi:type="dcterms:W3CDTF">2023-09-02T08:52:44Z</dcterms:created>
  <dcterms:modified xsi:type="dcterms:W3CDTF">2023-09-03T09:30:53Z</dcterms:modified>
</cp:coreProperties>
</file>