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404903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59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084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318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2872232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593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731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168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57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14039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39568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D0F03288-805E-4E59-85AA-C8349E862F09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373C7806-A7F7-4D15-916A-5C9A146AE3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60456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5184">
          <p15:clr>
            <a:srgbClr val="F26B43"/>
          </p15:clr>
        </p15:guide>
        <p15:guide id="4294967295" pos="702">
          <p15:clr>
            <a:srgbClr val="F26B43"/>
          </p15:clr>
        </p15:guide>
        <p15:guide id="4294967295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Слова-паразиты.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от них избавиться?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7633">
            <a:off x="283513" y="283219"/>
            <a:ext cx="3241027" cy="2281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3783">
            <a:off x="6153778" y="480429"/>
            <a:ext cx="2624361" cy="2039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85991"/>
            <a:ext cx="3061743" cy="2372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img_user_file_59b3d4995f47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40968"/>
            <a:ext cx="2708765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Pictures\img_user_file_59b3d4995f47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Pictures\img_user_file_59b3d4995f471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Pictures\img_user_file_59b3d4995f47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Pictures\img_user_file_59b3d4995f471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08" y="-1496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-1496"/>
            <a:ext cx="3080591" cy="1732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589240"/>
            <a:ext cx="3222108" cy="14219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1550">
            <a:off x="-160533" y="-4859"/>
            <a:ext cx="1771187" cy="11807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591" y="3312944"/>
            <a:ext cx="2699792" cy="14128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589240"/>
            <a:ext cx="1944216" cy="1279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11663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764704"/>
            <a:ext cx="4464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 в разных школах существует такая проблема, как употребление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слов-паразитов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самыми распространёнными  словами паразитами стали блин, короче.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употребляют не только  учащиеся.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проблема.  прогрессирует всё  больше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слова паразиты сильно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коверкают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нашу речь, мешают нам  правильно и грамотно выражать свои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3371566" cy="28348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98" y="3840160"/>
            <a:ext cx="3312368" cy="26288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2504" y="24299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избавлению от паразитов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485964"/>
            <a:ext cx="35821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Усильте контроль за своей чужой речью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Старайтесь выступать перед обществом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Повышайте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амооценку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это позволь быть уверенным в своих словах.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 только появится желание использовать слова паразиты, сделайте вдох для паузы во время которой,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речь. Пауза лучше чем ваши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паразиты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4037644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70" y="4067780"/>
            <a:ext cx="4693930" cy="2542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50978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3284984"/>
            <a:ext cx="3506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7633"/>
            <a:ext cx="3737566" cy="3127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84" y="157633"/>
            <a:ext cx="3735338" cy="30850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906360"/>
            <a:ext cx="3766973" cy="29249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222736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63</TotalTime>
  <Words>134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Crop</vt:lpstr>
      <vt:lpstr>Слова-паразиты.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Слова-паразиты.</dc:title>
  <dc:creator>Админ</dc:creator>
  <cp:lastModifiedBy>Админ</cp:lastModifiedBy>
  <cp:revision>10</cp:revision>
  <dcterms:created xsi:type="dcterms:W3CDTF">2023-12-15T16:03:29Z</dcterms:created>
  <dcterms:modified xsi:type="dcterms:W3CDTF">2024-01-04T11:31:43Z</dcterms:modified>
</cp:coreProperties>
</file>