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57" r:id="rId5"/>
    <p:sldId id="259" r:id="rId6"/>
    <p:sldId id="260" r:id="rId7"/>
    <p:sldId id="262" r:id="rId8"/>
    <p:sldId id="261" r:id="rId9"/>
    <p:sldId id="263" r:id="rId10"/>
    <p:sldId id="267" r:id="rId11"/>
    <p:sldId id="265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3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39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9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1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4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96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75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02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90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88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17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2E312-2C05-4CEB-943E-B42AF23DD26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AFCAB-4286-4A8D-A270-F12B10EC8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99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640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</a:t>
            </a:r>
            <a:r>
              <a:rPr lang="ru-RU" dirty="0" smtClean="0"/>
              <a:t>ефектологическое занятие </a:t>
            </a:r>
            <a:r>
              <a:rPr lang="ru-RU" dirty="0" smtClean="0"/>
              <a:t>для </a:t>
            </a:r>
            <a:r>
              <a:rPr lang="ru-RU" dirty="0" smtClean="0"/>
              <a:t>обучающихся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4 класса</a:t>
            </a:r>
            <a:br>
              <a:rPr lang="ru-RU" dirty="0" smtClean="0"/>
            </a:br>
            <a:r>
              <a:rPr lang="ru-RU" dirty="0" smtClean="0"/>
              <a:t>(вариант программы 7.1)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888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410" y="365125"/>
            <a:ext cx="5246702" cy="633102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Найди предметы на картинке: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230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Игра: </a:t>
            </a:r>
            <a:r>
              <a:rPr lang="ru-RU" dirty="0" smtClean="0">
                <a:latin typeface="Arial Black" panose="020B0A04020102020204" pitchFamily="34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СЛО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ГО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ВЫ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</a:t>
            </a: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ЦЕ</a:t>
            </a:r>
            <a:r>
              <a:rPr lang="ru-RU" dirty="0" smtClean="0">
                <a:latin typeface="Arial Black" panose="020B0A04020102020204" pitchFamily="34" charset="0"/>
              </a:rPr>
              <a:t>ПОЧ</a:t>
            </a:r>
            <a:r>
              <a:rPr lang="ru-RU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КИ</a:t>
            </a:r>
            <a:r>
              <a:rPr lang="ru-RU" dirty="0" smtClean="0">
                <a:latin typeface="Arial Black" panose="020B0A04020102020204" pitchFamily="34" charset="0"/>
              </a:rPr>
              <a:t>»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Каждое последующее слово должно начинаться с последнего слога предыдущего, </a:t>
            </a:r>
          </a:p>
          <a:p>
            <a:pPr marL="0" indent="0" algn="ctr">
              <a:buNone/>
            </a:pPr>
            <a:r>
              <a:rPr lang="ru-RU" dirty="0" smtClean="0"/>
              <a:t>например</a:t>
            </a:r>
            <a:r>
              <a:rPr lang="ru-RU" sz="6600" dirty="0" smtClean="0"/>
              <a:t>: СОВА-ВАГОН-ГОНКА…</a:t>
            </a:r>
          </a:p>
          <a:p>
            <a:pPr marL="0" indent="0" algn="ctr">
              <a:buNone/>
            </a:pPr>
            <a:r>
              <a:rPr lang="ru-RU" sz="4800" dirty="0" smtClean="0"/>
              <a:t>СО</a:t>
            </a:r>
            <a:r>
              <a:rPr lang="ru-RU" sz="4800" dirty="0" smtClean="0">
                <a:solidFill>
                  <a:srgbClr val="FF0000"/>
                </a:solidFill>
              </a:rPr>
              <a:t>/</a:t>
            </a:r>
            <a:r>
              <a:rPr lang="ru-RU" sz="4800" dirty="0" smtClean="0"/>
              <a:t>ВА-ВА</a:t>
            </a:r>
            <a:r>
              <a:rPr lang="ru-RU" sz="4800" dirty="0" smtClean="0">
                <a:solidFill>
                  <a:srgbClr val="FF0000"/>
                </a:solidFill>
              </a:rPr>
              <a:t>/</a:t>
            </a:r>
            <a:r>
              <a:rPr lang="ru-RU" sz="4800" dirty="0" smtClean="0"/>
              <a:t>ГОН-ГОН</a:t>
            </a:r>
            <a:r>
              <a:rPr lang="ru-RU" sz="4800" dirty="0" smtClean="0">
                <a:solidFill>
                  <a:srgbClr val="FF0000"/>
                </a:solidFill>
              </a:rPr>
              <a:t>/</a:t>
            </a:r>
            <a:r>
              <a:rPr lang="ru-RU" sz="4800" dirty="0" smtClean="0"/>
              <a:t>КА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201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642" y="1662691"/>
            <a:ext cx="10515600" cy="351957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4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Нейропсихологическая гимнастика:</a:t>
            </a:r>
            <a:endParaRPr lang="ru-RU" dirty="0"/>
          </a:p>
        </p:txBody>
      </p:sp>
      <p:pic>
        <p:nvPicPr>
          <p:cNvPr id="3074" name="Picture 2" descr="https://i.pinimg.com/736x/f0/f1/b1/f0f1b10dff1e0cdeb713eaec20cd735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43" y="1423851"/>
            <a:ext cx="4688277" cy="514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25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rsibo.ru/sites/default/files/%D0%A7%D1%82%D0%BE%20%D0%B1%D1%8B%D0%B2%D0%B0%D0%B5%D1%82%20%D0%B7%D0%B8%D0%BC%D0%BE%D0%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512" y="136527"/>
            <a:ext cx="8941579" cy="649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2522" y="6499501"/>
            <a:ext cx="9347950" cy="26842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Что не так на картинке? Назови.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08575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812" y="1811547"/>
            <a:ext cx="9645058" cy="33729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Прочитай текст: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4522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680" y="2380891"/>
            <a:ext cx="10481574" cy="247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3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istant.mirb.info/wp-content/uploads/sites/5/2020/03/image006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812" y="276046"/>
            <a:ext cx="8597337" cy="639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2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natyropat.ru/800/600/https/fs.znanio.ru/d5af0e/5e/82/c9298be345a8cd59747620053e7a18e7c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367" y="310719"/>
            <a:ext cx="8343677" cy="64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7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514" y="1285336"/>
            <a:ext cx="9661355" cy="380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17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402" y="452763"/>
            <a:ext cx="7755022" cy="605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999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45</Words>
  <Application>Microsoft Office PowerPoint</Application>
  <PresentationFormat>Широкоэкранный</PresentationFormat>
  <Paragraphs>10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Тема Office</vt:lpstr>
      <vt:lpstr>   Дефектологическое занятие для обучающихся  4 класса (вариант программы 7.1) </vt:lpstr>
      <vt:lpstr>Нейропсихологическая гимнастика:</vt:lpstr>
      <vt:lpstr>Что не так на картинке? Назови.</vt:lpstr>
      <vt:lpstr>Прочитай текст: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предметы на картинке:</vt:lpstr>
      <vt:lpstr>Игра: «СЛОГОВЫЕ ЦЕПОЧКИ»</vt:lpstr>
      <vt:lpstr>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Дефектологические занятия для обучающихся с ОВЗ  (4 класс)</dc:title>
  <dc:creator>User Windows</dc:creator>
  <cp:lastModifiedBy>User Windows</cp:lastModifiedBy>
  <cp:revision>7</cp:revision>
  <dcterms:created xsi:type="dcterms:W3CDTF">2022-12-20T18:09:21Z</dcterms:created>
  <dcterms:modified xsi:type="dcterms:W3CDTF">2024-01-04T11:36:06Z</dcterms:modified>
</cp:coreProperties>
</file>