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0EFF6-F78F-3914-2FFE-4D0A362B3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1A63CD-D010-B046-65FF-49E78A164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B17821-1F9E-D085-0104-6F1EAAFA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30451A-7D04-7E51-993D-663E78878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4BE3A9-C51A-282A-6081-17CAC07C4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7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07E07-43CE-11FA-5AC3-77AAB63C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5FFEB7-DA68-12B8-38D2-39B13C14F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2B73A4-59A0-A825-2FA1-F95365BEA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E0CE8E-87C2-A0A9-810D-7F9580A06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B7334E-9573-861F-0532-31302CBAA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9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89C754-6DA8-06D0-3610-0BF5C0224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661510-B67F-794A-B033-D8FB93D58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3D66DC-D800-C0A2-F4F7-8A5BC60A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8468C5-B4D9-7A57-164F-9077F7B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0CAEB9-CAB6-122A-2BBE-43E93084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15C72E-B886-2A62-6DF1-818469D6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BD6A2A-7210-F547-C858-0C45118A5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F2C5E2-2F1E-F3F9-E5AA-E03D6697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6AE1D9-9466-51C4-B900-741DCF8A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A9B503-6DF8-DCDD-FD47-E434734F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05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BC00AD-85E6-8AC7-9EE2-08F2C569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86924E-7F6F-D608-4627-E30C83DF6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4DBC30-FC35-F97E-47C8-62039DD7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6817F3-9C18-92FC-C773-7BC23581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314DDD-5B48-932C-C283-0AA04056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783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E1BE11-6F51-7E1D-3385-C5CA1C6CD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8C7FCB-59F6-72CD-175E-A7D6C1D9E9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47BDE7-C424-9B17-65A9-21CD7FFF2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6969C9-A8A6-5685-DB35-3289BAFC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8E6950-6413-9A48-4DC9-89CB9028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A4A997-99AD-4364-6605-91D77EA5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9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E4E46-C8A5-DAAD-A61E-D535F084B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E572A0-AD45-908C-D307-5DED1FBA4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74ADCB-F80F-EA5C-4113-D81A5D381E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D7839A-D49F-CA7A-21EC-428DD66DAA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F77DA34-F480-3639-2FC9-38A3258BF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81158E-E7EB-94D0-8120-50D1D551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3301C1-C3DF-8265-A45D-A6596F6F3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AD453A-D92F-2D87-ED46-5BBA065D5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2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9CA9F-A9D1-FF70-3B2D-FB2313AE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35630C7-7F2D-A7D4-9875-47738BFA4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DA10F0-7C14-780F-F36E-FDC52040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D6EF94-A035-DEAD-10DF-FA6785FC8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86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874F86-0E6B-D133-4C29-0EDA9515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8F1E45-21E9-7F04-E803-1B7FFAE90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8D8DFD-7648-765D-7A7D-9F60F9A1C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2C70CB-43A6-7C25-A489-C18E8FBA7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1CC82-8608-5855-7A20-27B53760F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B5511D-B851-01F0-B39A-925CE0989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9ED83B-AFFA-F3AA-5398-D9F26C723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66BDE5-5699-9480-8276-5092A1CD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265EE0-AEB5-5F1A-30EE-A81E701F4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2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5B05C-6EA1-0B13-C942-0F21961EF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0567B23-99A7-99C1-20C7-0C9636562D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6DEE5F-CC5F-AD5E-6BB3-686B18AB1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178C0A-822C-7D5E-FAD8-A3A969B68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E7861C-3385-7C10-BBB7-DB09915FC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6AD0C5-78FE-E407-E083-D0B15469E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07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8B674-1EE2-784C-867B-644B05D5B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F76CE3-1EA6-0A4B-EAFF-E95FA8A3F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C34605-9A20-692A-140C-6D474ABFC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8CA21-BFE1-F24B-B1C9-045C1B407BD9}" type="datetimeFigureOut">
              <a:rPr lang="ru-RU"/>
              <a:t>04.01.2024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04A70E-2707-0B16-570A-6D69E8241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F48C8C-C317-D78E-3D45-160F3A354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78AF7-5323-3B4C-B76A-55F1F9EB41F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33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0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3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6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9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4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014E5-0273-DEEE-A949-00F348EB8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61649" y="-5557815"/>
            <a:ext cx="4967304" cy="2320311"/>
          </a:xfrm>
        </p:spPr>
        <p:txBody>
          <a:bodyPr/>
          <a:lstStyle/>
          <a:p>
            <a:pPr algn="l"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7FCC5C-BF39-92A0-F670-D1AFB28C0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8095" y="14858"/>
            <a:ext cx="4223905" cy="4275976"/>
          </a:xfrm>
        </p:spPr>
        <p:txBody>
          <a:bodyPr>
            <a:normAutofit/>
          </a:bodyPr>
          <a:lstStyle/>
          <a:p>
            <a:pPr algn="l"/>
            <a:r>
              <a:rPr lang="ru-RU" sz="2800"/>
              <a:t>​В преддверии 2024 года в подготовительной к школе группе «Любознайки» была открыта «Мастерская Деда Мороза», в которой воспитанники изготавливали новогодние сюрпризы к празднику.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5046BA-92E8-A622-9C4B-615F1885B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8"/>
            <a:ext cx="7968095" cy="684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F1C2E-F428-987B-D86E-355F94846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2400">
                <a:latin typeface="+mn-lt"/>
              </a:rPr>
              <a:t>Творческая деятельность в коллективе детей – большое подспорье в работе с детьми и родителями. Какое это счастье видеть горящие глаза ребенка, который сделал своими руками уникальную поделку!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54E1054-53C0-D908-78D5-728510A96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946" y="1680332"/>
            <a:ext cx="4258235" cy="5177668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FBFD48-8402-64FC-5657-465F92A82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80332"/>
            <a:ext cx="4258235" cy="517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3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C71ABD-B0C0-184A-CD26-47F36C20F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53FEBC8-A2C7-DB4B-FB0C-7A47F39640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1" y="-32824"/>
            <a:ext cx="4064000" cy="5418667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46A8B8-3F9E-4716-520E-8042B2908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1" y="0"/>
            <a:ext cx="4064000" cy="54186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7930954-A0BD-0F5B-1BA0-71F7D4AA5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824"/>
            <a:ext cx="4064000" cy="54186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F9D49B-35EE-D62F-3AA6-AC491A3940C7}"/>
              </a:ext>
            </a:extLst>
          </p:cNvPr>
          <p:cNvSpPr txBox="1"/>
          <p:nvPr/>
        </p:nvSpPr>
        <p:spPr>
          <a:xfrm>
            <a:off x="838200" y="5631950"/>
            <a:ext cx="109096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/>
              <a:t>Дети проявляли фантазию, уникальность в своих работах. Сюрпризы у всех получились интересные – необычные украшения, рисунки, снежинки, открытки .</a:t>
            </a:r>
          </a:p>
        </p:txBody>
      </p:sp>
    </p:spTree>
    <p:extLst>
      <p:ext uri="{BB962C8B-B14F-4D97-AF65-F5344CB8AC3E}">
        <p14:creationId xmlns:p14="http://schemas.microsoft.com/office/powerpoint/2010/main" val="395141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4FDA1C-9299-B5A6-3B96-CAC70AE56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DDD0B04-E1C4-42D3-ED7D-E9A633B646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21" y="0"/>
            <a:ext cx="4740488" cy="685800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1FBEB9D-8006-0E2E-EA91-2FA4DA6BD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42" y="0"/>
            <a:ext cx="5199594" cy="68579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B74856D-C27C-3537-2C60-22D6B4B89D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26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19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622AF-CAB8-BBAF-70C8-9F6168D5C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2290851-B4AC-F542-7706-188F895738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67" y="-3167"/>
            <a:ext cx="4952855" cy="3730120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E5FD3F-DB3D-2294-A500-E80C3B10F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67" y="3274576"/>
            <a:ext cx="4952855" cy="37301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613827-1BF3-8AD3-2735-7B870F756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834" y="-3167"/>
            <a:ext cx="5476153" cy="41074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8295AC-F7CE-B85F-0763-A2CDD3210E44}"/>
              </a:ext>
            </a:extLst>
          </p:cNvPr>
          <p:cNvSpPr txBox="1"/>
          <p:nvPr/>
        </p:nvSpPr>
        <p:spPr>
          <a:xfrm>
            <a:off x="5665082" y="4180344"/>
            <a:ext cx="481139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/>
              <a:t>Родители не остались в стороне! Мама Насти украсила наши окна шикарными вытынанками. На участке установили нарядную ёлку, украшенную новогодними поделками, которые смастерили замечательные дети.</a:t>
            </a:r>
          </a:p>
        </p:txBody>
      </p:sp>
    </p:spTree>
    <p:extLst>
      <p:ext uri="{BB962C8B-B14F-4D97-AF65-F5344CB8AC3E}">
        <p14:creationId xmlns:p14="http://schemas.microsoft.com/office/powerpoint/2010/main" val="103704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D6B492-F99E-1238-F792-4A0ABB682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F03DCF9-D314-1A31-6B8D-36D71874BE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6781"/>
            <a:ext cx="4327509" cy="5438334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539387-0BB6-1E58-56BE-FC0B2380A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08" y="610189"/>
            <a:ext cx="4043639" cy="539151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7D61D5-5E65-9558-271F-0FE3B63729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889" y="567945"/>
            <a:ext cx="4197111" cy="54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6C411-EEA4-9726-38CF-21636D6D9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FCFD4BB-C797-4328-6593-93FEF1C109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882" y="0"/>
            <a:ext cx="4153091" cy="5418667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DDA46B-13A3-0453-BCBC-3EBA5BDA2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882" y="0"/>
            <a:ext cx="4080934" cy="541866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1129C2-8050-1124-F60E-D0FE625EF3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64000" cy="54186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C77771-4C6E-D2DF-CAB3-9FC6FB80CEA9}"/>
              </a:ext>
            </a:extLst>
          </p:cNvPr>
          <p:cNvSpPr txBox="1"/>
          <p:nvPr/>
        </p:nvSpPr>
        <p:spPr>
          <a:xfrm>
            <a:off x="1711444" y="5418667"/>
            <a:ext cx="96423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/>
              <a:t>Участие детей в конкурсе оказало благотворное влияние на развитие и воспитание творческих желаний и возможностей детей, научило работать в команде, проявляя способности каждого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617335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A720F0-8B3E-9051-63A6-A40871AA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869989-98F5-D014-D664-7DDE59B17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738"/>
            <a:ext cx="4632722" cy="61769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B03F9E4-43E4-8382-BA10-89E16F140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949" y="273966"/>
            <a:ext cx="4594301" cy="6125735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84EF259-7DF7-2829-34C4-7CF3BBEB0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830" y="512827"/>
            <a:ext cx="4456051" cy="5648012"/>
          </a:xfrm>
        </p:spPr>
      </p:pic>
    </p:spTree>
    <p:extLst>
      <p:ext uri="{BB962C8B-B14F-4D97-AF65-F5344CB8AC3E}">
        <p14:creationId xmlns:p14="http://schemas.microsoft.com/office/powerpoint/2010/main" val="634869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804DC-3323-8A38-6C88-5697F64AB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3733" y="880317"/>
            <a:ext cx="2576330" cy="4792043"/>
          </a:xfrm>
        </p:spPr>
        <p:txBody>
          <a:bodyPr anchor="t">
            <a:normAutofit/>
          </a:bodyPr>
          <a:lstStyle/>
          <a:p>
            <a:r>
              <a:rPr lang="ru-RU" sz="2400">
                <a:latin typeface="+mn-lt"/>
              </a:rPr>
              <a:t>Маленькие «Любознайки» с огромной радостью хвастались своими произведениями искусства как перед взрослыми, так и перед другими детьми.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AFB3B27-7940-13F8-9F57-5B7A86BD0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225" y="553068"/>
            <a:ext cx="4304589" cy="5739453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66CA41-09EA-50B3-72DC-9027ABFB71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7" y="553068"/>
            <a:ext cx="4304589" cy="573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7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9690D-4AF9-BFE3-7496-2BD62039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B80F614-3F23-D525-C2B3-2DD0F11EC7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23" y="758296"/>
            <a:ext cx="4064000" cy="5418667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B0F967-7EA9-B3DA-5097-B256456F1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758296"/>
            <a:ext cx="4064000" cy="541866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1706DF-2589-9CB8-E2C4-2B11874FD9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23" y="758296"/>
            <a:ext cx="406400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841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Маленькие «Любознайки» с огромной радостью хвастались своими произведениями искусства как перед взрослыми, так и перед другими детьми.</vt:lpstr>
      <vt:lpstr>Презентация PowerPoint</vt:lpstr>
      <vt:lpstr>Творческая деятельность в коллективе детей – большое подспорье в работе с детьми и родителями. Какое это счастье видеть горящие глаза ребенка, который сделал своими руками уникальную поделку!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Гостевой пользователь</dc:creator>
  <cp:lastModifiedBy>Гостевой пользователь</cp:lastModifiedBy>
  <cp:revision>1</cp:revision>
  <dcterms:created xsi:type="dcterms:W3CDTF">2024-01-04T11:08:22Z</dcterms:created>
  <dcterms:modified xsi:type="dcterms:W3CDTF">2024-01-04T11:45:11Z</dcterms:modified>
</cp:coreProperties>
</file>