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7" r:id="rId2"/>
    <p:sldId id="256" r:id="rId3"/>
    <p:sldId id="259" r:id="rId4"/>
    <p:sldId id="267" r:id="rId5"/>
    <p:sldId id="261" r:id="rId6"/>
    <p:sldId id="268" r:id="rId7"/>
    <p:sldId id="263" r:id="rId8"/>
    <p:sldId id="266" r:id="rId9"/>
    <p:sldId id="265" r:id="rId10"/>
    <p:sldId id="269" r:id="rId11"/>
    <p:sldId id="264" r:id="rId12"/>
    <p:sldId id="262" r:id="rId13"/>
    <p:sldId id="270" r:id="rId14"/>
    <p:sldId id="260" r:id="rId15"/>
    <p:sldId id="25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8AFE7-970B-4842-8E32-549F0D6FDD0B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1E7D71-26F9-45A8-A149-AE084BEF93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176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Обложка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402D2A-7B6D-44FD-9475-D9563F4F1A8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639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90AF-41AE-40D8-AC77-9FCDCE9090E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C02CA-15C6-4C9F-8173-87E16CA78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66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90AF-41AE-40D8-AC77-9FCDCE9090E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C02CA-15C6-4C9F-8173-87E16CA78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869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90AF-41AE-40D8-AC77-9FCDCE9090E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C02CA-15C6-4C9F-8173-87E16CA78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31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90AF-41AE-40D8-AC77-9FCDCE9090E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C02CA-15C6-4C9F-8173-87E16CA78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060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90AF-41AE-40D8-AC77-9FCDCE9090E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C02CA-15C6-4C9F-8173-87E16CA78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187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90AF-41AE-40D8-AC77-9FCDCE9090E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C02CA-15C6-4C9F-8173-87E16CA78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832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90AF-41AE-40D8-AC77-9FCDCE9090E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C02CA-15C6-4C9F-8173-87E16CA78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460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90AF-41AE-40D8-AC77-9FCDCE9090E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C02CA-15C6-4C9F-8173-87E16CA78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941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90AF-41AE-40D8-AC77-9FCDCE9090E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C02CA-15C6-4C9F-8173-87E16CA78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103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90AF-41AE-40D8-AC77-9FCDCE9090E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C02CA-15C6-4C9F-8173-87E16CA78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110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90AF-41AE-40D8-AC77-9FCDCE9090E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C02CA-15C6-4C9F-8173-87E16CA78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258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3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690AF-41AE-40D8-AC77-9FCDCE9090E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C02CA-15C6-4C9F-8173-87E16CA78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353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08515" y="1340768"/>
            <a:ext cx="2792609" cy="1382055"/>
          </a:xfrm>
        </p:spPr>
        <p:txBody>
          <a:bodyPr>
            <a:noAutofit/>
          </a:bodyPr>
          <a:lstStyle/>
          <a:p>
            <a:pPr algn="l"/>
            <a:r>
              <a:rPr lang="ru-RU" sz="1600" b="1" dirty="0">
                <a:cs typeface="Times New Roman" pitchFamily="18" charset="0"/>
              </a:rPr>
              <a:t>Субъект РФ Ставропольский край, Георгиевский городской округ, </a:t>
            </a:r>
            <a:br>
              <a:rPr lang="ru-RU" sz="1600" b="1" dirty="0">
                <a:cs typeface="Times New Roman" pitchFamily="18" charset="0"/>
              </a:rPr>
            </a:br>
            <a:r>
              <a:rPr lang="ru-RU" sz="1600" b="1" dirty="0">
                <a:cs typeface="Times New Roman" pitchFamily="18" charset="0"/>
              </a:rPr>
              <a:t>ст. </a:t>
            </a:r>
            <a:r>
              <a:rPr lang="ru-RU" sz="1600" b="1" dirty="0" smtClean="0">
                <a:cs typeface="Times New Roman" pitchFamily="18" charset="0"/>
              </a:rPr>
              <a:t>Незлобная, ул. Ленина, 224</a:t>
            </a:r>
            <a:r>
              <a:rPr lang="ru-RU" sz="1600" b="1" dirty="0">
                <a:cs typeface="Times New Roman" pitchFamily="18" charset="0"/>
              </a:rPr>
              <a:t/>
            </a:r>
            <a:br>
              <a:rPr lang="ru-RU" sz="1600" b="1" dirty="0">
                <a:cs typeface="Times New Roman" pitchFamily="18" charset="0"/>
              </a:rPr>
            </a:br>
            <a:endParaRPr lang="ru-RU" sz="1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60648"/>
            <a:ext cx="8064896" cy="72202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Государственное казенное образовательное учреждение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«Специальная (коррекционная) общеобразовательная школа № 22»</a:t>
            </a:r>
            <a:endParaRPr lang="ru-RU" sz="20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6208515" y="4358813"/>
            <a:ext cx="2792609" cy="10683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b="1" dirty="0" smtClean="0">
                <a:latin typeface="+mj-lt"/>
                <a:ea typeface="+mj-ea"/>
                <a:cs typeface="+mj-cs"/>
              </a:rPr>
              <a:t>Номинация: «Школа – территория здоровья».</a:t>
            </a:r>
            <a:endParaRPr lang="ru-RU" sz="1600" b="1" dirty="0">
              <a:latin typeface="+mj-lt"/>
              <a:ea typeface="+mj-ea"/>
              <a:cs typeface="+mj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6208515" y="5427133"/>
            <a:ext cx="2792609" cy="121857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u="sng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Авторы: </a:t>
            </a:r>
          </a:p>
          <a:p>
            <a:pPr algn="l"/>
            <a:r>
              <a:rPr lang="ru-RU" sz="1800" b="1" u="sng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Романенко Ольга Павловна</a:t>
            </a:r>
          </a:p>
          <a:p>
            <a:pPr algn="l"/>
            <a:r>
              <a:rPr lang="ru-RU" sz="1800" b="1" u="sng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Бондарь Любовь Ивановна</a:t>
            </a:r>
            <a:r>
              <a:rPr lang="en-US" sz="1800" b="1" u="sng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</a:t>
            </a:r>
            <a:endParaRPr lang="ru-RU" sz="1800" b="1" u="sng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6208514" y="2708920"/>
            <a:ext cx="2792609" cy="13785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b="1" dirty="0">
                <a:latin typeface="+mj-lt"/>
                <a:cs typeface="Times New Roman" pitchFamily="18" charset="0"/>
              </a:rPr>
              <a:t>Категория - для обучающихся, </a:t>
            </a:r>
            <a:r>
              <a:rPr lang="ru-RU" sz="1600" b="1" dirty="0" smtClean="0">
                <a:latin typeface="+mj-lt"/>
                <a:cs typeface="Times New Roman" pitchFamily="18" charset="0"/>
              </a:rPr>
              <a:t>воспитанников с </a:t>
            </a:r>
            <a:r>
              <a:rPr lang="ru-RU" sz="1600" b="1" dirty="0">
                <a:latin typeface="+mj-lt"/>
                <a:cs typeface="Times New Roman" pitchFamily="18" charset="0"/>
              </a:rPr>
              <a:t>умственной отсталостью (интеллектуальными нарушениями)</a:t>
            </a:r>
            <a:br>
              <a:rPr lang="ru-RU" sz="1600" b="1" dirty="0">
                <a:latin typeface="+mj-lt"/>
                <a:cs typeface="Times New Roman" pitchFamily="18" charset="0"/>
              </a:rPr>
            </a:br>
            <a:endParaRPr lang="ru-RU" sz="16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C:\Users\User\Desktop\фото школы\IMG_2489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10" y="1527367"/>
            <a:ext cx="5200055" cy="45192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65616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Наши руки золотые…</a:t>
            </a:r>
            <a:endParaRPr lang="ru-RU" b="1" dirty="0"/>
          </a:p>
        </p:txBody>
      </p:sp>
      <p:pic>
        <p:nvPicPr>
          <p:cNvPr id="11266" name="Picture 2" descr="C:\Users\User\Desktop\САЙТ 2022-2023 уч год\НА САЙТ\Выставка Подарок учителю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4536504" cy="340237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771592" y="504211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/>
              <a:t>Жизнь творчества всегда в большой дороге,</a:t>
            </a:r>
          </a:p>
          <a:p>
            <a:pPr algn="ctr"/>
            <a:r>
              <a:rPr lang="ru-RU" sz="2800" dirty="0" smtClean="0"/>
              <a:t>Но творчество у каждого своё.</a:t>
            </a:r>
            <a:endParaRPr lang="ru-RU" sz="2800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108" y="1700808"/>
            <a:ext cx="4211620" cy="338437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126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46826" y="4005064"/>
            <a:ext cx="1729273" cy="280831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52632" y="10948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smtClean="0"/>
              <a:t>Государственное казенное образовательное учреждение </a:t>
            </a:r>
            <a:br>
              <a:rPr lang="ru-RU" sz="1200" b="1" smtClean="0"/>
            </a:br>
            <a:r>
              <a:rPr lang="ru-RU" sz="1200" b="1" smtClean="0"/>
              <a:t>«Специальная (коррекционная) общеобразовательная школа № 22»</a:t>
            </a:r>
            <a:br>
              <a:rPr lang="ru-RU" sz="1200" b="1" smtClean="0"/>
            </a:br>
            <a:r>
              <a:rPr lang="ru-RU" sz="1200" b="1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smtClean="0">
                <a:cs typeface="Times New Roman" pitchFamily="18" charset="0"/>
              </a:rPr>
            </a:br>
            <a:r>
              <a:rPr lang="ru-RU" sz="1200" b="1" i="1" smtClean="0"/>
              <a:t>Авторы: Романенко Ольга Павловна, Бондарь Любовь Ивановна</a:t>
            </a:r>
            <a:r>
              <a:rPr lang="en-US" sz="1200" b="1" i="1" smtClean="0"/>
              <a:t> 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142381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624" y="798460"/>
            <a:ext cx="8229600" cy="792088"/>
          </a:xfrm>
        </p:spPr>
        <p:txBody>
          <a:bodyPr>
            <a:normAutofit/>
          </a:bodyPr>
          <a:lstStyle/>
          <a:p>
            <a:r>
              <a:rPr lang="ru-RU" b="1" dirty="0" smtClean="0"/>
              <a:t>Адаптация к школьной жизни</a:t>
            </a:r>
            <a:endParaRPr lang="ru-RU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43" y="1700808"/>
            <a:ext cx="4736113" cy="295232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2080" y="1916833"/>
            <a:ext cx="3396595" cy="474728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266400" y="472514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/>
              <a:t>Входишь в класс со словом «здравствуй»</a:t>
            </a:r>
          </a:p>
          <a:p>
            <a:pPr algn="ctr"/>
            <a:r>
              <a:rPr lang="ru-RU" sz="2400" dirty="0" smtClean="0"/>
              <a:t>И здоровым будешь сам,</a:t>
            </a:r>
          </a:p>
          <a:p>
            <a:pPr algn="ctr"/>
            <a:r>
              <a:rPr lang="ru-RU" sz="2400" dirty="0" smtClean="0"/>
              <a:t>Чтоб чувствовать себя прекрасно</a:t>
            </a:r>
          </a:p>
          <a:p>
            <a:pPr algn="ctr"/>
            <a:r>
              <a:rPr lang="ru-RU" sz="2400" dirty="0" smtClean="0"/>
              <a:t>Желай здоровья по утрам!</a:t>
            </a:r>
            <a:endParaRPr lang="ru-RU" sz="24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68624" y="8620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smtClean="0"/>
              <a:t>Государственное казенное образовательное учреждение </a:t>
            </a:r>
            <a:br>
              <a:rPr lang="ru-RU" sz="1200" b="1" smtClean="0"/>
            </a:br>
            <a:r>
              <a:rPr lang="ru-RU" sz="1200" b="1" smtClean="0"/>
              <a:t>«Специальная (коррекционная) общеобразовательная школа № 22»</a:t>
            </a:r>
            <a:br>
              <a:rPr lang="ru-RU" sz="1200" b="1" smtClean="0"/>
            </a:br>
            <a:r>
              <a:rPr lang="ru-RU" sz="1200" b="1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smtClean="0">
                <a:cs typeface="Times New Roman" pitchFamily="18" charset="0"/>
              </a:rPr>
            </a:br>
            <a:r>
              <a:rPr lang="ru-RU" sz="1200" b="1" i="1" smtClean="0"/>
              <a:t>Авторы: Романенко Ольга Павловна, Бондарь Любовь Ивановна</a:t>
            </a:r>
            <a:r>
              <a:rPr lang="en-US" sz="1200" b="1" i="1" smtClean="0"/>
              <a:t> 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244141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8640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Здоровье бывает разное…</a:t>
            </a:r>
            <a:endParaRPr lang="ru-RU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936" y="3933056"/>
            <a:ext cx="5062714" cy="284777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6096" y="1484784"/>
            <a:ext cx="3600400" cy="2736304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Библиотека — ты наш друг.</a:t>
            </a:r>
          </a:p>
          <a:p>
            <a:pPr marL="0" indent="0" algn="ctr">
              <a:buNone/>
            </a:pPr>
            <a:r>
              <a:rPr lang="ru-RU" dirty="0" smtClean="0"/>
              <a:t>Всегда не первом месте!</a:t>
            </a:r>
          </a:p>
          <a:p>
            <a:pPr marL="0" indent="0" algn="ctr">
              <a:buNone/>
            </a:pPr>
            <a:r>
              <a:rPr lang="ru-RU" dirty="0" smtClean="0"/>
              <a:t>Приятно проводить досуг</a:t>
            </a:r>
          </a:p>
          <a:p>
            <a:pPr marL="0" indent="0" algn="ctr">
              <a:buNone/>
            </a:pPr>
            <a:r>
              <a:rPr lang="ru-RU" dirty="0" smtClean="0"/>
              <a:t>С любимой книжкой </a:t>
            </a:r>
          </a:p>
          <a:p>
            <a:pPr marL="0" indent="0" algn="ctr">
              <a:buNone/>
            </a:pPr>
            <a:r>
              <a:rPr lang="ru-RU" dirty="0" smtClean="0"/>
              <a:t>вместе.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8" y="1556792"/>
            <a:ext cx="5323309" cy="3588049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66701" y="0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smtClean="0"/>
              <a:t>Государственное казенное образовательное учреждение </a:t>
            </a:r>
            <a:br>
              <a:rPr lang="ru-RU" sz="1200" b="1" smtClean="0"/>
            </a:br>
            <a:r>
              <a:rPr lang="ru-RU" sz="1200" b="1" smtClean="0"/>
              <a:t>«Специальная (коррекционная) общеобразовательная школа № 22»</a:t>
            </a:r>
            <a:br>
              <a:rPr lang="ru-RU" sz="1200" b="1" smtClean="0"/>
            </a:br>
            <a:r>
              <a:rPr lang="ru-RU" sz="1200" b="1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smtClean="0">
                <a:cs typeface="Times New Roman" pitchFamily="18" charset="0"/>
              </a:rPr>
            </a:br>
            <a:r>
              <a:rPr lang="ru-RU" sz="1200" b="1" i="1" smtClean="0"/>
              <a:t>Авторы: Романенко Ольга Павловна, Бондарь Любовь Ивановна</a:t>
            </a:r>
            <a:r>
              <a:rPr lang="en-US" sz="1200" b="1" i="1" smtClean="0"/>
              <a:t> 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280226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САЙТ 2022-2023 уч год\На сайт 29.05.23\20230519_1313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96" y="1336154"/>
            <a:ext cx="4038600" cy="30289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17368" y="3139880"/>
            <a:ext cx="4326632" cy="37444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/>
              <a:t>Чем больше к доктору мы ходим,</a:t>
            </a:r>
          </a:p>
          <a:p>
            <a:pPr marL="0" indent="0" algn="ctr">
              <a:buNone/>
            </a:pPr>
            <a:r>
              <a:rPr lang="ru-RU" sz="2400" dirty="0" smtClean="0"/>
              <a:t>Тем больше хворей в нас находят,</a:t>
            </a:r>
          </a:p>
          <a:p>
            <a:pPr marL="0" indent="0" algn="ctr">
              <a:buNone/>
            </a:pPr>
            <a:r>
              <a:rPr lang="ru-RU" sz="2400" dirty="0" smtClean="0"/>
              <a:t>Давно пора нам всем понять —</a:t>
            </a:r>
          </a:p>
          <a:p>
            <a:pPr marL="0" indent="0" algn="ctr">
              <a:buNone/>
            </a:pPr>
            <a:r>
              <a:rPr lang="ru-RU" sz="2400" dirty="0" smtClean="0"/>
              <a:t>Врача нам надо поменять:</a:t>
            </a:r>
          </a:p>
          <a:p>
            <a:pPr marL="0" indent="0" algn="ctr">
              <a:buNone/>
            </a:pPr>
            <a:r>
              <a:rPr lang="ru-RU" sz="2400" dirty="0" smtClean="0"/>
              <a:t>На спорт, диету и закал,</a:t>
            </a:r>
          </a:p>
          <a:p>
            <a:pPr marL="0" indent="0" algn="ctr">
              <a:buNone/>
            </a:pPr>
            <a:r>
              <a:rPr lang="ru-RU" sz="2400" dirty="0" smtClean="0"/>
              <a:t>На обливанья и вокал.</a:t>
            </a:r>
            <a:endParaRPr lang="ru-RU" sz="24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32661"/>
            <a:ext cx="3888432" cy="308071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1412776"/>
            <a:ext cx="5040560" cy="11521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Здоровье начинается с родителей</a:t>
            </a:r>
            <a:endParaRPr lang="ru-RU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30904" y="8620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smtClean="0"/>
              <a:t>Государственное казенное образовательное учреждение </a:t>
            </a:r>
            <a:br>
              <a:rPr lang="ru-RU" sz="1200" b="1" smtClean="0"/>
            </a:br>
            <a:r>
              <a:rPr lang="ru-RU" sz="1200" b="1" smtClean="0"/>
              <a:t>«Специальная (коррекционная) общеобразовательная школа № 22»</a:t>
            </a:r>
            <a:br>
              <a:rPr lang="ru-RU" sz="1200" b="1" smtClean="0"/>
            </a:br>
            <a:r>
              <a:rPr lang="ru-RU" sz="1200" b="1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smtClean="0">
                <a:cs typeface="Times New Roman" pitchFamily="18" charset="0"/>
              </a:rPr>
            </a:br>
            <a:r>
              <a:rPr lang="ru-RU" sz="1200" b="1" i="1" smtClean="0"/>
              <a:t>Авторы: Романенко Ольга Павловна, Бондарь Любовь Ивановна</a:t>
            </a:r>
            <a:r>
              <a:rPr lang="en-US" sz="1200" b="1" i="1" smtClean="0"/>
              <a:t> 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127229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Романенко фото\1554b436-f586-40ee-96a5-ee48ff696a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37290"/>
            <a:ext cx="3394472" cy="45259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075" name="Picture 3" descr="C:\Users\User\Desktop\Романенко фото\f11627dd-93a7-45ac-a9fb-aae48db2ebe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56792"/>
            <a:ext cx="4038600" cy="30289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076" name="Picture 4" descr="C:\Users\User\Desktop\САЙТ 2022-2023 уч год\На сайт поезд Победы\20230421_1154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950" y="4221087"/>
            <a:ext cx="3389554" cy="25421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64040" y="8620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 smtClean="0"/>
              <a:t>Государственное казенное образовательное учреждение </a:t>
            </a:r>
            <a:br>
              <a:rPr lang="ru-RU" sz="1200" b="1" dirty="0" smtClean="0"/>
            </a:br>
            <a:r>
              <a:rPr lang="ru-RU" sz="1200" b="1" dirty="0" smtClean="0"/>
              <a:t>«Специальная (коррекционная) общеобразовательная школа № 22»</a:t>
            </a:r>
            <a:br>
              <a:rPr lang="ru-RU" sz="1200" b="1" dirty="0" smtClean="0"/>
            </a:br>
            <a:r>
              <a:rPr lang="ru-RU" sz="1200" b="1" dirty="0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dirty="0" smtClean="0">
                <a:cs typeface="Times New Roman" pitchFamily="18" charset="0"/>
              </a:rPr>
            </a:br>
            <a:r>
              <a:rPr lang="ru-RU" sz="1200" b="1" i="1" dirty="0" smtClean="0"/>
              <a:t>Авторы: Романенко Ольга Павловна, Бондарь Любовь Ивановна</a:t>
            </a:r>
            <a:r>
              <a:rPr lang="en-US" sz="1200" b="1" i="1" dirty="0" smtClean="0"/>
              <a:t> </a:t>
            </a:r>
            <a:endParaRPr lang="ru-RU" sz="1200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4416" y="980727"/>
            <a:ext cx="2609472" cy="3240359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Солнце, воздух и вода – Наши лучшие друзья.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С ними будем мы дружить,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Чтоб здоровыми нам быть.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2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17848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СПАСИБО ЗА ВНИМАНИЕ!</a:t>
            </a:r>
            <a:endParaRPr lang="ru-RU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7528" y="2071389"/>
            <a:ext cx="6788944" cy="452596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4048" y="8620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smtClean="0"/>
              <a:t>Государственное казенное образовательное учреждение </a:t>
            </a:r>
            <a:br>
              <a:rPr lang="ru-RU" sz="1200" b="1" smtClean="0"/>
            </a:br>
            <a:r>
              <a:rPr lang="ru-RU" sz="1200" b="1" smtClean="0"/>
              <a:t>«Специальная (коррекционная) общеобразовательная школа № 22»</a:t>
            </a:r>
            <a:br>
              <a:rPr lang="ru-RU" sz="1200" b="1" smtClean="0"/>
            </a:br>
            <a:r>
              <a:rPr lang="ru-RU" sz="1200" b="1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smtClean="0">
                <a:cs typeface="Times New Roman" pitchFamily="18" charset="0"/>
              </a:rPr>
            </a:br>
            <a:r>
              <a:rPr lang="ru-RU" sz="1200" b="1" i="1" smtClean="0"/>
              <a:t>Авторы: Романенко Ольга Павловна, Бондарь Любовь Ивановна</a:t>
            </a:r>
            <a:r>
              <a:rPr lang="en-US" sz="1200" b="1" i="1" smtClean="0"/>
              <a:t> 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759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САЙТ 2022-2023 уч год\НОВОСТИ\d67dde42-ee8f-4532-9e80-85480d5c1ce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5417">
            <a:off x="451439" y="1250199"/>
            <a:ext cx="3558818" cy="33786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0263">
            <a:off x="3460462" y="1306937"/>
            <a:ext cx="5200705" cy="3902968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5497" y="3501008"/>
            <a:ext cx="7772400" cy="3168352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Наш девиз:</a:t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>«Чтобы выглядеть здоровым нужно сильно постараться.</a:t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>Заниматься чаще спортом, </a:t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>спать и правильно питаться».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7544" y="6904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smtClean="0"/>
              <a:t>Государственное казенное образовательное учреждение </a:t>
            </a:r>
            <a:br>
              <a:rPr lang="ru-RU" sz="1200" b="1" smtClean="0"/>
            </a:br>
            <a:r>
              <a:rPr lang="ru-RU" sz="1200" b="1" smtClean="0"/>
              <a:t>«Специальная (коррекционная) общеобразовательная школа № 22»</a:t>
            </a:r>
            <a:br>
              <a:rPr lang="ru-RU" sz="1200" b="1" smtClean="0"/>
            </a:br>
            <a:r>
              <a:rPr lang="ru-RU" sz="1200" b="1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smtClean="0">
                <a:cs typeface="Times New Roman" pitchFamily="18" charset="0"/>
              </a:rPr>
            </a:br>
            <a:r>
              <a:rPr lang="ru-RU" sz="1200" b="1" i="1" smtClean="0"/>
              <a:t>Авторы: Романенко Ольга Павловна, Бондарь Любовь Ивановна</a:t>
            </a:r>
            <a:r>
              <a:rPr lang="en-US" sz="1200" b="1" i="1" smtClean="0"/>
              <a:t> 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401819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556792"/>
            <a:ext cx="5328592" cy="355209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3968" y="3796466"/>
            <a:ext cx="4772467" cy="301691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90872" y="1035624"/>
            <a:ext cx="82296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ШКОЛА – ТЕРРИТОРИЯ ЗДОРОВЬЯ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1772816"/>
            <a:ext cx="28083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Задачи:</a:t>
            </a:r>
            <a:endParaRPr lang="ru-RU" b="1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FF0000"/>
                </a:solidFill>
              </a:rPr>
              <a:t>сохранить </a:t>
            </a:r>
            <a:r>
              <a:rPr lang="ru-RU" b="1" dirty="0">
                <a:solidFill>
                  <a:srgbClr val="FF0000"/>
                </a:solidFill>
              </a:rPr>
              <a:t>и укрепить здоровье </a:t>
            </a:r>
            <a:r>
              <a:rPr lang="ru-RU" b="1" dirty="0" smtClean="0">
                <a:solidFill>
                  <a:srgbClr val="FF0000"/>
                </a:solidFill>
              </a:rPr>
              <a:t>учащихся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FF0000"/>
                </a:solidFill>
              </a:rPr>
              <a:t>повышение </a:t>
            </a:r>
            <a:r>
              <a:rPr lang="ru-RU" b="1" dirty="0">
                <a:solidFill>
                  <a:srgbClr val="FF0000"/>
                </a:solidFill>
              </a:rPr>
              <a:t>индивидуальной </a:t>
            </a:r>
            <a:r>
              <a:rPr lang="ru-RU" b="1" dirty="0" smtClean="0">
                <a:solidFill>
                  <a:srgbClr val="FF0000"/>
                </a:solidFill>
              </a:rPr>
              <a:t>двигательной деятельности.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FF0000"/>
                </a:solidFill>
              </a:rPr>
              <a:t>развитие </a:t>
            </a:r>
            <a:r>
              <a:rPr lang="ru-RU" b="1" dirty="0">
                <a:solidFill>
                  <a:srgbClr val="FF0000"/>
                </a:solidFill>
              </a:rPr>
              <a:t>физических качеств, сохранение </a:t>
            </a:r>
            <a:r>
              <a:rPr lang="ru-RU" b="1" dirty="0" smtClean="0">
                <a:solidFill>
                  <a:srgbClr val="FF0000"/>
                </a:solidFill>
              </a:rPr>
              <a:t>и укрепление </a:t>
            </a:r>
            <a:r>
              <a:rPr lang="ru-RU" b="1" dirty="0">
                <a:solidFill>
                  <a:srgbClr val="FF0000"/>
                </a:solidFill>
              </a:rPr>
              <a:t>здоровья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7280" y="4457672"/>
            <a:ext cx="32894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Цель: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Способствовать </a:t>
            </a:r>
            <a:r>
              <a:rPr lang="ru-RU" b="1" dirty="0">
                <a:solidFill>
                  <a:srgbClr val="FF0000"/>
                </a:solidFill>
              </a:rPr>
              <a:t>развитию двигательных качеств для сохранения здоровья и формирования навыков здорового образа жизни, посредством занятий общей физической подготовкой. 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1200" b="1" dirty="0" smtClean="0">
                <a:solidFill>
                  <a:schemeClr val="tx1"/>
                </a:solidFill>
              </a:rPr>
              <a:t>Государственное казенное образовательное учреждение </a:t>
            </a:r>
            <a:br>
              <a:rPr lang="ru-RU" sz="1200" b="1" dirty="0" smtClean="0">
                <a:solidFill>
                  <a:schemeClr val="tx1"/>
                </a:solidFill>
              </a:rPr>
            </a:br>
            <a:r>
              <a:rPr lang="ru-RU" sz="1200" b="1" dirty="0" smtClean="0">
                <a:solidFill>
                  <a:schemeClr val="tx1"/>
                </a:solidFill>
              </a:rPr>
              <a:t>«Специальная (коррекционная) общеобразовательная школа № 22»</a:t>
            </a:r>
            <a:br>
              <a:rPr lang="ru-RU" sz="1200" b="1" dirty="0" smtClean="0">
                <a:solidFill>
                  <a:schemeClr val="tx1"/>
                </a:solidFill>
              </a:rPr>
            </a:br>
            <a:r>
              <a:rPr lang="ru-RU" sz="1200" b="1" dirty="0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dirty="0" smtClean="0">
                <a:cs typeface="Times New Roman" pitchFamily="18" charset="0"/>
              </a:rPr>
            </a:br>
            <a:r>
              <a:rPr lang="ru-RU" sz="1200" b="1" i="1" dirty="0" smtClean="0"/>
              <a:t>Авторы: Романенко Ольга Павловна, Бондарь Любовь Ивановна</a:t>
            </a:r>
            <a:r>
              <a:rPr lang="en-US" sz="1200" b="1" i="1" dirty="0" smtClean="0"/>
              <a:t> 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375399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4215" y="90872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«РАДОСТЬ БЫТЬ ЗДОРОВЫМ»</a:t>
            </a:r>
            <a:endParaRPr lang="ru-RU" b="1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1" y="1700808"/>
            <a:ext cx="4512502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863" y="1726154"/>
            <a:ext cx="4375740" cy="340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14576" y="515719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/>
              <a:t>Надо спортом заниматься,</a:t>
            </a:r>
          </a:p>
          <a:p>
            <a:pPr algn="ctr"/>
            <a:r>
              <a:rPr lang="ru-RU" sz="2400" dirty="0" smtClean="0"/>
              <a:t>Надо – надо закаляться!</a:t>
            </a:r>
          </a:p>
          <a:p>
            <a:pPr algn="ctr"/>
            <a:r>
              <a:rPr lang="ru-RU" sz="2400" dirty="0" smtClean="0"/>
              <a:t>Надо первым быть во всем,</a:t>
            </a:r>
          </a:p>
          <a:p>
            <a:pPr algn="ctr"/>
            <a:r>
              <a:rPr lang="ru-RU" sz="2400" dirty="0" smtClean="0"/>
              <a:t>Нам морозы ни почем!</a:t>
            </a:r>
            <a:endParaRPr lang="ru-RU" sz="2400" dirty="0"/>
          </a:p>
        </p:txBody>
      </p:sp>
      <p:sp>
        <p:nvSpPr>
          <p:cNvPr id="8" name="AutoShape 5" descr="https://top-fon.com/uploads/posts/2023-02/1675222144_top-fon-com-p-foni-zhivoi-prirodi-dlya-prezentatsii-1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7" descr="https://top-fon.com/uploads/posts/2023-02/1675222144_top-fon-com-p-foni-zhivoi-prirodi-dlya-prezentatsii-18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94671" y="20092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smtClean="0"/>
              <a:t>Государственное казенное образовательное учреждение </a:t>
            </a:r>
            <a:br>
              <a:rPr lang="ru-RU" sz="1200" b="1" smtClean="0"/>
            </a:br>
            <a:r>
              <a:rPr lang="ru-RU" sz="1200" b="1" smtClean="0"/>
              <a:t>«Специальная (коррекционная) общеобразовательная школа № 22»</a:t>
            </a:r>
            <a:br>
              <a:rPr lang="ru-RU" sz="1200" b="1" smtClean="0"/>
            </a:br>
            <a:r>
              <a:rPr lang="ru-RU" sz="1200" b="1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smtClean="0">
                <a:cs typeface="Times New Roman" pitchFamily="18" charset="0"/>
              </a:rPr>
            </a:br>
            <a:r>
              <a:rPr lang="ru-RU" sz="1200" b="1" i="1" smtClean="0"/>
              <a:t>Авторы: Романенко Ольга Павловна, Бондарь Любовь Ивановна</a:t>
            </a:r>
            <a:r>
              <a:rPr lang="en-US" sz="1200" b="1" i="1" smtClean="0"/>
              <a:t> 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60807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776" y="93531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Я дружу со спортом</a:t>
            </a:r>
            <a:endParaRPr lang="ru-RU" b="1" dirty="0"/>
          </a:p>
        </p:txBody>
      </p:sp>
      <p:pic>
        <p:nvPicPr>
          <p:cNvPr id="4098" name="Picture 2" descr="C:\Users\User\Desktop\Романенко фото\05fb4a18-07da-4378-9b8f-f31c1f37e8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1507" y="1916832"/>
            <a:ext cx="4368485" cy="32763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4099" name="Picture 3" descr="C:\Users\User\Desktop\Романенко фото\1e5a0529-d057-47df-9698-6afd40805e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4773" y="3501008"/>
            <a:ext cx="4351723" cy="32637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67544" y="5813232"/>
            <a:ext cx="375478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Путь к здоровому телу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112592" y="1556792"/>
            <a:ext cx="375478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dirty="0" smtClean="0"/>
              <a:t>Чтобы быть всегда здоровым,</a:t>
            </a:r>
          </a:p>
          <a:p>
            <a:r>
              <a:rPr lang="ru-RU" sz="2200" dirty="0" smtClean="0"/>
              <a:t>Нужно бегать и скакать. Больше спортом заниматься,</a:t>
            </a:r>
          </a:p>
          <a:p>
            <a:r>
              <a:rPr lang="ru-RU" sz="2200" dirty="0" smtClean="0"/>
              <a:t>И здоровым не скучать.</a:t>
            </a:r>
            <a:endParaRPr lang="ru-RU" sz="22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33776" y="116632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 smtClean="0"/>
              <a:t>Государственное казенное образовательное учреждение </a:t>
            </a:r>
            <a:br>
              <a:rPr lang="ru-RU" sz="1200" b="1" dirty="0" smtClean="0"/>
            </a:br>
            <a:r>
              <a:rPr lang="ru-RU" sz="1200" b="1" dirty="0" smtClean="0"/>
              <a:t>«Специальная (коррекционная) общеобразовательная школа № 22»</a:t>
            </a:r>
            <a:br>
              <a:rPr lang="ru-RU" sz="1200" b="1" dirty="0" smtClean="0"/>
            </a:br>
            <a:r>
              <a:rPr lang="ru-RU" sz="1200" b="1" dirty="0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dirty="0" smtClean="0">
                <a:cs typeface="Times New Roman" pitchFamily="18" charset="0"/>
              </a:rPr>
            </a:br>
            <a:r>
              <a:rPr lang="ru-RU" sz="1200" b="1" i="1" dirty="0" smtClean="0"/>
              <a:t>Авторы: Романенко Ольга Павловна, Бондарь Любовь Ивановна</a:t>
            </a:r>
            <a:r>
              <a:rPr lang="en-US" sz="1200" b="1" i="1" dirty="0" smtClean="0"/>
              <a:t> 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30948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800708"/>
            <a:ext cx="8229600" cy="850106"/>
          </a:xfrm>
        </p:spPr>
        <p:txBody>
          <a:bodyPr>
            <a:normAutofit/>
          </a:bodyPr>
          <a:lstStyle/>
          <a:p>
            <a:r>
              <a:rPr lang="ru-RU" b="1" dirty="0"/>
              <a:t>«Правила личной безопасности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4154308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2120" y="4012923"/>
            <a:ext cx="3100216" cy="2800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44008" y="1772816"/>
            <a:ext cx="4355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Там, где шумный перекресток, </a:t>
            </a:r>
          </a:p>
          <a:p>
            <a:pPr algn="ctr"/>
            <a:r>
              <a:rPr lang="ru-RU" dirty="0" smtClean="0"/>
              <a:t>Где машин не сосчитать, </a:t>
            </a:r>
          </a:p>
          <a:p>
            <a:pPr algn="ctr"/>
            <a:r>
              <a:rPr lang="ru-RU" dirty="0" smtClean="0"/>
              <a:t>Перейти не так уж просто, </a:t>
            </a:r>
          </a:p>
          <a:p>
            <a:pPr algn="ctr"/>
            <a:r>
              <a:rPr lang="ru-RU" dirty="0" smtClean="0"/>
              <a:t>Если правила не знать. </a:t>
            </a:r>
          </a:p>
          <a:p>
            <a:pPr algn="ctr"/>
            <a:r>
              <a:rPr lang="ru-RU" dirty="0" smtClean="0"/>
              <a:t>Пусть запомнят твердо дети: </a:t>
            </a:r>
          </a:p>
          <a:p>
            <a:pPr algn="ctr"/>
            <a:r>
              <a:rPr lang="ru-RU" dirty="0" smtClean="0"/>
              <a:t>Верно поступает тот, </a:t>
            </a:r>
          </a:p>
          <a:p>
            <a:pPr algn="ctr"/>
            <a:r>
              <a:rPr lang="ru-RU" dirty="0" smtClean="0"/>
              <a:t>Кто лишь при зеленом свете </a:t>
            </a:r>
          </a:p>
          <a:p>
            <a:pPr algn="ctr"/>
            <a:r>
              <a:rPr lang="ru-RU" dirty="0" smtClean="0"/>
              <a:t>Через улицу идет!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67496" y="8620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smtClean="0"/>
              <a:t>Государственное казенное образовательное учреждение </a:t>
            </a:r>
            <a:br>
              <a:rPr lang="ru-RU" sz="1200" b="1" smtClean="0"/>
            </a:br>
            <a:r>
              <a:rPr lang="ru-RU" sz="1200" b="1" smtClean="0"/>
              <a:t>«Специальная (коррекционная) общеобразовательная школа № 22»</a:t>
            </a:r>
            <a:br>
              <a:rPr lang="ru-RU" sz="1200" b="1" smtClean="0"/>
            </a:br>
            <a:r>
              <a:rPr lang="ru-RU" sz="1200" b="1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smtClean="0">
                <a:cs typeface="Times New Roman" pitchFamily="18" charset="0"/>
              </a:rPr>
            </a:br>
            <a:r>
              <a:rPr lang="ru-RU" sz="1200" b="1" i="1" smtClean="0"/>
              <a:t>Авторы: Романенко Ольга Павловна, Бондарь Любовь Ивановна</a:t>
            </a:r>
            <a:r>
              <a:rPr lang="en-US" sz="1200" b="1" i="1" smtClean="0"/>
              <a:t> 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331646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8104" y="90872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Здоровье начинается здесь</a:t>
            </a:r>
            <a:endParaRPr lang="ru-RU" b="1" dirty="0"/>
          </a:p>
        </p:txBody>
      </p:sp>
      <p:pic>
        <p:nvPicPr>
          <p:cNvPr id="6146" name="Picture 2" descr="C:\Users\User\Desktop\САЙТ 2022-2023 уч год\НОВОСТИ\dc064e09-6bc8-408a-b4db-52400cd069a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38" y="1844825"/>
            <a:ext cx="3644382" cy="485614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61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3968" y="3558500"/>
            <a:ext cx="4558278" cy="311086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4139952" y="184482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/>
              <a:t>В жизни нам необходимо</a:t>
            </a:r>
          </a:p>
          <a:p>
            <a:pPr algn="ctr"/>
            <a:r>
              <a:rPr lang="ru-RU" sz="2400" dirty="0" smtClean="0"/>
              <a:t>Очень много витаминов.</a:t>
            </a:r>
          </a:p>
          <a:p>
            <a:pPr algn="ctr"/>
            <a:r>
              <a:rPr lang="ru-RU" sz="2400" dirty="0" smtClean="0"/>
              <a:t>Всех сейчас не перечесть,</a:t>
            </a:r>
          </a:p>
          <a:p>
            <a:pPr algn="ctr"/>
            <a:r>
              <a:rPr lang="ru-RU" sz="2400" dirty="0" smtClean="0"/>
              <a:t>Нужно нам их больше есть.</a:t>
            </a:r>
            <a:endParaRPr lang="ru-RU" sz="24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95536" y="8620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smtClean="0"/>
              <a:t>Государственное казенное образовательное учреждение </a:t>
            </a:r>
            <a:br>
              <a:rPr lang="ru-RU" sz="1200" b="1" smtClean="0"/>
            </a:br>
            <a:r>
              <a:rPr lang="ru-RU" sz="1200" b="1" smtClean="0"/>
              <a:t>«Специальная (коррекционная) общеобразовательная школа № 22»</a:t>
            </a:r>
            <a:br>
              <a:rPr lang="ru-RU" sz="1200" b="1" smtClean="0"/>
            </a:br>
            <a:r>
              <a:rPr lang="ru-RU" sz="1200" b="1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smtClean="0">
                <a:cs typeface="Times New Roman" pitchFamily="18" charset="0"/>
              </a:rPr>
            </a:br>
            <a:r>
              <a:rPr lang="ru-RU" sz="1200" b="1" i="1" smtClean="0"/>
              <a:t>Авторы: Романенко Ольга Павловна, Бондарь Любовь Ивановна</a:t>
            </a:r>
            <a:r>
              <a:rPr lang="en-US" sz="1200" b="1" i="1" smtClean="0"/>
              <a:t> 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299099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980728"/>
            <a:ext cx="4193640" cy="178621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Труд – дело чести, будь всегда на первом месте!</a:t>
            </a:r>
            <a:endParaRPr lang="ru-RU" sz="2800" b="1" dirty="0"/>
          </a:p>
        </p:txBody>
      </p:sp>
      <p:pic>
        <p:nvPicPr>
          <p:cNvPr id="9218" name="Picture 2" descr="C:\Users\User\Desktop\САЙТ 2022-2023 уч год\На сайт НЕДЕЛЯ ТРУДА 17.04-21.04.23\Экскурсия 1-4 кл в столярную мастерскую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22" y="1484784"/>
            <a:ext cx="4422411" cy="33168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9219" name="Picture 3" descr="C:\Users\User\Desktop\САЙТ 2022-2023 уч год\На сайт НЕДЕЛЯ ТРУДА 17.04-21.04.23\Занятие шитьё игрушки Гусеничк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3501008"/>
            <a:ext cx="4326632" cy="324497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316696" y="5013176"/>
            <a:ext cx="4176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Труд — основа нашей жизни,</a:t>
            </a:r>
          </a:p>
          <a:p>
            <a:pPr algn="ctr"/>
            <a:r>
              <a:rPr lang="ru-RU" sz="2400" dirty="0" smtClean="0"/>
              <a:t>Он любой украсит день.</a:t>
            </a:r>
          </a:p>
          <a:p>
            <a:pPr algn="ctr"/>
            <a:r>
              <a:rPr lang="ru-RU" sz="2400" dirty="0" smtClean="0"/>
              <a:t>Нет </a:t>
            </a:r>
            <a:r>
              <a:rPr lang="ru-RU" sz="2400" dirty="0" err="1" smtClean="0"/>
              <a:t>стыднее</a:t>
            </a:r>
            <a:r>
              <a:rPr lang="ru-RU" sz="2400" dirty="0" smtClean="0"/>
              <a:t> укоризны,</a:t>
            </a:r>
          </a:p>
          <a:p>
            <a:pPr algn="ctr"/>
            <a:r>
              <a:rPr lang="ru-RU" sz="2400" dirty="0" smtClean="0"/>
              <a:t>Что тебе трудиться лень.</a:t>
            </a:r>
            <a:endParaRPr lang="ru-RU" sz="24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7200" y="116632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smtClean="0"/>
              <a:t>Государственное казенное образовательное учреждение </a:t>
            </a:r>
            <a:br>
              <a:rPr lang="ru-RU" sz="1200" b="1" smtClean="0"/>
            </a:br>
            <a:r>
              <a:rPr lang="ru-RU" sz="1200" b="1" smtClean="0"/>
              <a:t>«Специальная (коррекционная) общеобразовательная школа № 22»</a:t>
            </a:r>
            <a:br>
              <a:rPr lang="ru-RU" sz="1200" b="1" smtClean="0"/>
            </a:br>
            <a:r>
              <a:rPr lang="ru-RU" sz="1200" b="1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smtClean="0">
                <a:cs typeface="Times New Roman" pitchFamily="18" charset="0"/>
              </a:rPr>
            </a:br>
            <a:r>
              <a:rPr lang="ru-RU" sz="1200" b="1" i="1" smtClean="0"/>
              <a:t>Авторы: Романенко Ольга Павловна, Бондарь Любовь Ивановна</a:t>
            </a:r>
            <a:r>
              <a:rPr lang="en-US" sz="1200" b="1" i="1" smtClean="0"/>
              <a:t> 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68126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2131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Вредным привычкам – НЕТ !</a:t>
            </a:r>
            <a:br>
              <a:rPr lang="ru-RU" sz="3200" b="1" dirty="0" smtClean="0"/>
            </a:br>
            <a:r>
              <a:rPr lang="ru-RU" sz="3200" b="1" dirty="0" smtClean="0"/>
              <a:t>«</a:t>
            </a:r>
            <a:r>
              <a:rPr lang="ru-RU" sz="3200" b="1" dirty="0"/>
              <a:t>Мы выбираем жизнь»</a:t>
            </a:r>
          </a:p>
        </p:txBody>
      </p:sp>
      <p:pic>
        <p:nvPicPr>
          <p:cNvPr id="8194" name="Picture 2" descr="C:\Users\User\Desktop\САЙТ 2022-2023 уч год\НОВОСТИ\фото Конкурс рисунков и плакатов СПИД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57492"/>
            <a:ext cx="4128699" cy="329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44824"/>
            <a:ext cx="4512501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58032" y="528834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/>
              <a:t>Не курите сигареты –</a:t>
            </a:r>
          </a:p>
          <a:p>
            <a:pPr algn="ctr"/>
            <a:r>
              <a:rPr lang="ru-RU" sz="2400" dirty="0" smtClean="0"/>
              <a:t>Вредно для здоровья это!</a:t>
            </a:r>
          </a:p>
          <a:p>
            <a:pPr algn="ctr"/>
            <a:r>
              <a:rPr lang="ru-RU" sz="2400" dirty="0" smtClean="0"/>
              <a:t>Легким, сердцу – никому</a:t>
            </a:r>
          </a:p>
          <a:p>
            <a:pPr algn="ctr"/>
            <a:r>
              <a:rPr lang="ru-RU" sz="2400" dirty="0" smtClean="0"/>
              <a:t>Жить не нравится в дыму!</a:t>
            </a:r>
            <a:endParaRPr lang="ru-RU" sz="24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7200" y="8620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smtClean="0"/>
              <a:t>Государственное казенное образовательное учреждение </a:t>
            </a:r>
            <a:br>
              <a:rPr lang="ru-RU" sz="1200" b="1" smtClean="0"/>
            </a:br>
            <a:r>
              <a:rPr lang="ru-RU" sz="1200" b="1" smtClean="0"/>
              <a:t>«Специальная (коррекционная) общеобразовательная школа № 22»</a:t>
            </a:r>
            <a:br>
              <a:rPr lang="ru-RU" sz="1200" b="1" smtClean="0"/>
            </a:br>
            <a:r>
              <a:rPr lang="ru-RU" sz="1200" b="1" smtClean="0">
                <a:cs typeface="Times New Roman" pitchFamily="18" charset="0"/>
              </a:rPr>
              <a:t>Субъект РФ Ставропольский край, Георгиевский городской округ, ст. Незлобная, ул. Ленина, 224</a:t>
            </a:r>
            <a:br>
              <a:rPr lang="ru-RU" sz="1200" b="1" smtClean="0">
                <a:cs typeface="Times New Roman" pitchFamily="18" charset="0"/>
              </a:rPr>
            </a:br>
            <a:r>
              <a:rPr lang="ru-RU" sz="1200" b="1" i="1" smtClean="0"/>
              <a:t>Авторы: Романенко Ольга Павловна, Бондарь Любовь Ивановна</a:t>
            </a:r>
            <a:r>
              <a:rPr lang="en-US" sz="1200" b="1" i="1" smtClean="0"/>
              <a:t> 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182808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</TotalTime>
  <Words>437</Words>
  <Application>Microsoft Office PowerPoint</Application>
  <PresentationFormat>Экран (4:3)</PresentationFormat>
  <Paragraphs>89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Субъект РФ Ставропольский край, Георгиевский городской округ,  ст. Незлобная, ул. Ленина, 224 </vt:lpstr>
      <vt:lpstr>Наш девиз: «Чтобы выглядеть здоровым нужно сильно постараться. Заниматься чаще спортом,  спать и правильно питаться».</vt:lpstr>
      <vt:lpstr>Государственное казенное образовательное учреждение  «Специальная (коррекционная) общеобразовательная школа № 22» Субъект РФ Ставропольский край, Георгиевский городской округ, ст. Незлобная, ул. Ленина, 224 Авторы: Романенко Ольга Павловна, Бондарь Любовь Ивановна </vt:lpstr>
      <vt:lpstr>«РАДОСТЬ БЫТЬ ЗДОРОВЫМ»</vt:lpstr>
      <vt:lpstr>Я дружу со спортом</vt:lpstr>
      <vt:lpstr>«Правила личной безопасности»</vt:lpstr>
      <vt:lpstr>Здоровье начинается здесь</vt:lpstr>
      <vt:lpstr>Труд – дело чести, будь всегда на первом месте!</vt:lpstr>
      <vt:lpstr>Вредным привычкам – НЕТ ! «Мы выбираем жизнь»</vt:lpstr>
      <vt:lpstr>Наши руки золотые…</vt:lpstr>
      <vt:lpstr>Адаптация к школьной жизни</vt:lpstr>
      <vt:lpstr>Здоровье бывает разное…</vt:lpstr>
      <vt:lpstr>Здоровье начинается с родителей</vt:lpstr>
      <vt:lpstr>Солнце, воздух и вода – Наши лучшие друзья. С ними будем мы дружить, Чтоб здоровыми нам быть.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Субъект РФ Ставропольский край, Георгиевский городской округ,  ст. Незлобная</dc:title>
  <dc:creator>User</dc:creator>
  <cp:lastModifiedBy>User</cp:lastModifiedBy>
  <cp:revision>15</cp:revision>
  <dcterms:created xsi:type="dcterms:W3CDTF">2023-11-12T13:26:31Z</dcterms:created>
  <dcterms:modified xsi:type="dcterms:W3CDTF">2023-11-12T17:09:34Z</dcterms:modified>
</cp:coreProperties>
</file>