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24" y="-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890B4-F173-3C39-F188-CE4C567F3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69106E-9285-2E1C-A32C-121272768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DEFFAD-DAB3-0648-8B76-78DDADCE2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43473E-07B0-876E-9DA2-6C92D2E1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FEA908-1A04-A18B-7480-6EC8DFC3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28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C7CEC-4751-583B-4E4D-F3C6F565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25B5D0-A984-14D6-D4E2-34EFBBD19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AD27B7-5857-76E3-EF83-5B545098E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513BC1-62B2-1371-0A47-F03F281C1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A6B6C-C015-74D9-1BF4-8C8F4C53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1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149CA00-B7B3-EE29-33F8-2A857609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EB51CA-4938-9211-34C0-DAD5C3F8A7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B3F2AE-63D3-A2C4-057D-DAEDA0C31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BF4511-229A-F355-7E54-E4DEE7F95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74D9FD-0ACD-5929-96FC-D62B69083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30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9869C-02E8-7DC0-3E3E-9064E33C0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DB834A-7266-718B-453A-33767E733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25EA8C-1BB2-4CE6-5CA9-A0644C92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BF1C19-2840-E53F-79B1-CC2B6DDD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EF641-4A55-0C39-7988-753E4245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86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7E27F-48AE-164A-A9A1-FA6E22293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DE8B2B-CA93-1D95-3975-801F6CE3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EC4DCB-562F-B167-1133-C931305E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0AC3D4-CF1F-BFBB-9956-ACD1A0B8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E089DD-3A4D-EB67-4C98-772C1ECC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5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51B61-0E7A-04BB-C7B3-0DA9D6BF9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3F4C1F-31DA-FCCB-0EEE-63AB7ED38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FACA86-E571-C416-C105-6FBECE5B3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A55900-DF48-9CC0-4CC5-90AE65CC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0EA8AE-294E-8F18-EF3D-51BCECAF1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B32963-8898-6361-3E9C-8D3A2425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5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7F96E-4F5B-4A41-059C-66D522E88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4965F9-114C-9CE6-DCD3-B79BAB3BA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2980BA-6C5E-2DDA-0840-91225FD8C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E617DA-3DF8-1EAC-7D7A-33C37F054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AC7DD6-01D4-CC9D-0F19-993BE7192E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24B5C3-F6DE-CC09-653D-C2C6A778A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71E818-C775-3775-5EDA-209C5B37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D8DB4CF-C7C2-94EE-627C-C157AAE5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5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3630A3-6A46-333E-C5AB-428809C7B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9BDDAE-C057-A5FD-66AC-E525EE41D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8BB9FB-C62D-A009-6F9F-AB74CC65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76DE79-0993-ABED-5F78-EEF55C936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9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28A81B0-C318-EE89-F662-13BA296F6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1928AD-A518-CDE7-99A8-A568B6DC0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F7117C-7E9E-F947-A805-3F690AE6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0C387-5AAD-153E-2055-F16FE45A0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680680-A906-6E40-3906-3C8B51980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692F54-E907-1B57-7B12-34F63E868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8E5698-34BE-47D5-ADE8-600B544FD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1F6F7E-4265-7080-358B-636276516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2AFFE0-BA57-61B0-F8E0-99EA0CFF2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84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A8C0C-E5D7-731A-3778-C7DDA331A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010131-0CA7-67F9-DD2D-5BD1624F2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D910FE-6A25-F3A9-E4D1-6B94A337C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08ED3C-C368-F80F-3377-9FC5FA617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6C1327-AF62-FC1B-1AD8-52FFF011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300C74-E8A7-A80C-BC6E-31AED869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12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0AE85-8AB6-9BC4-A6E8-CA7E61BF3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251342-3092-BA5A-DF0E-9E1385D15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4A3CA8-7D54-A9A4-A915-4CFBC3E43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E17BE-D328-44C9-B947-4D0B4E331F73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A7FA26-B235-7DAF-6B77-A4CF8910E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790987-2059-BEFF-D631-281CEC4825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058B5-9950-4A1A-8D8B-57E21C0C0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6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6C091-B8E5-1A46-61FC-159FD460FA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89F6E9-F158-1690-4F56-EB3781BADE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D50C37-E648-7235-0375-8C2BDEDE1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2364"/>
            <a:ext cx="9407236" cy="573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9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E16EA-5505-8526-5AD2-5780173D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5AF87E-87F2-44BB-7A4D-A9665F3313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818"/>
            <a:ext cx="12192000" cy="62850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E6092E-4BD8-4744-7463-5E7F1B8E831E}"/>
              </a:ext>
            </a:extLst>
          </p:cNvPr>
          <p:cNvSpPr txBox="1"/>
          <p:nvPr/>
        </p:nvSpPr>
        <p:spPr>
          <a:xfrm>
            <a:off x="1860698" y="1127051"/>
            <a:ext cx="7953153" cy="3590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It's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birthday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birthday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</a:t>
            </a:r>
            <a:endParaRPr lang="ru-RU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for games and time for toys,</a:t>
            </a:r>
            <a:endParaRPr lang="ru-RU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Times for happy girls and boys.</a:t>
            </a:r>
            <a:endParaRPr lang="ru-RU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for cakes and presents too,</a:t>
            </a:r>
            <a:endParaRPr lang="ru-RU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for laugh and say "Thank you".</a:t>
            </a:r>
            <a:endParaRPr lang="ru-RU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66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8CE1B-8B01-58DF-0026-D03B05FA6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doni MT Black" panose="02070A03080606020203" pitchFamily="18" charset="0"/>
              </a:rPr>
              <a:t>           BUYING A PRESENT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02B345-F07C-04A7-BDC6-AEC4A6551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31" y="1360967"/>
            <a:ext cx="10685720" cy="5369442"/>
          </a:xfrm>
        </p:spPr>
      </p:pic>
    </p:spTree>
    <p:extLst>
      <p:ext uri="{BB962C8B-B14F-4D97-AF65-F5344CB8AC3E}">
        <p14:creationId xmlns:p14="http://schemas.microsoft.com/office/powerpoint/2010/main" val="363354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06232-BE9C-53AD-ECD6-DC8D89A8A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8B80FC-60B9-5FAD-5087-5EE8BB560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564" y="-325292"/>
            <a:ext cx="12441382" cy="649287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7D1970-50C9-408D-5CCE-849A05E09490}"/>
              </a:ext>
            </a:extLst>
          </p:cNvPr>
          <p:cNvSpPr txBox="1"/>
          <p:nvPr/>
        </p:nvSpPr>
        <p:spPr>
          <a:xfrm>
            <a:off x="1286540" y="337555"/>
            <a:ext cx="940981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Aim</a:t>
            </a:r>
            <a:r>
              <a:rPr lang="ru-RU" sz="3200" dirty="0"/>
              <a:t>: </a:t>
            </a:r>
            <a:r>
              <a:rPr lang="en-US" sz="3200" dirty="0"/>
              <a:t>to learn how to buy presents, practice the speech </a:t>
            </a:r>
          </a:p>
          <a:p>
            <a:endParaRPr lang="en-US" sz="3200" dirty="0"/>
          </a:p>
          <a:p>
            <a:r>
              <a:rPr lang="en-US" sz="3200" dirty="0"/>
              <a:t>Tasks</a:t>
            </a:r>
            <a:r>
              <a:rPr lang="ru-RU" sz="3200" dirty="0"/>
              <a:t>: </a:t>
            </a:r>
            <a:endParaRPr lang="en-US" sz="3200" dirty="0"/>
          </a:p>
          <a:p>
            <a:pPr marL="342900" indent="-342900">
              <a:buAutoNum type="arabicPeriod"/>
            </a:pPr>
            <a:r>
              <a:rPr lang="en-US" sz="3200" dirty="0"/>
              <a:t> learn new words, phrases</a:t>
            </a:r>
          </a:p>
          <a:p>
            <a:pPr marL="342900" indent="-342900">
              <a:buFontTx/>
              <a:buAutoNum type="arabicPeriod"/>
            </a:pPr>
            <a:r>
              <a:rPr lang="en-US" sz="3200" dirty="0"/>
              <a:t>write new words and phrases</a:t>
            </a:r>
          </a:p>
          <a:p>
            <a:pPr marL="342900" indent="-342900">
              <a:buFontTx/>
              <a:buAutoNum type="arabicPeriod"/>
            </a:pPr>
            <a:r>
              <a:rPr lang="en-US" sz="3200" dirty="0"/>
              <a:t>listen to the speech on the theme</a:t>
            </a:r>
          </a:p>
          <a:p>
            <a:pPr marL="342900" indent="-342900">
              <a:buAutoNum type="arabicPeriod"/>
            </a:pPr>
            <a:r>
              <a:rPr lang="en-US" sz="3200" dirty="0"/>
              <a:t>read the dialogue and make the dialogue</a:t>
            </a:r>
          </a:p>
          <a:p>
            <a:pPr marL="342900" indent="-342900">
              <a:buAutoNum type="arabicPeriod"/>
            </a:pPr>
            <a:r>
              <a:rPr lang="en-US" sz="3200" dirty="0"/>
              <a:t>act the dialogue</a:t>
            </a:r>
          </a:p>
          <a:p>
            <a:pPr marL="342900" indent="-342900">
              <a:buAutoNum type="arabicPeriod"/>
            </a:pPr>
            <a:r>
              <a:rPr lang="en-US" sz="3200" dirty="0"/>
              <a:t>revise the construction “Would you like…?”, “I would like to…”</a:t>
            </a:r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16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FEC5D4-6A97-C385-A934-39B6AC13B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5810FE8-F3C1-F26A-6845-CD15F203E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942674" cy="612774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307660-BADB-616B-7E33-01058E8D0819}"/>
              </a:ext>
            </a:extLst>
          </p:cNvPr>
          <p:cNvSpPr txBox="1"/>
          <p:nvPr/>
        </p:nvSpPr>
        <p:spPr>
          <a:xfrm>
            <a:off x="2647507" y="365126"/>
            <a:ext cx="800631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Check list</a:t>
            </a:r>
          </a:p>
          <a:p>
            <a:r>
              <a:rPr lang="en-US" sz="2800" dirty="0"/>
              <a:t>choose</a:t>
            </a:r>
          </a:p>
          <a:p>
            <a:r>
              <a:rPr lang="en-US" sz="2800" dirty="0"/>
              <a:t>hang-gliding plane</a:t>
            </a:r>
          </a:p>
          <a:p>
            <a:r>
              <a:rPr lang="en-US" sz="2800" dirty="0"/>
              <a:t>jigsaw puzzle</a:t>
            </a:r>
          </a:p>
          <a:p>
            <a:r>
              <a:rPr lang="en-US" sz="2800" dirty="0"/>
              <a:t>puppet making set</a:t>
            </a:r>
          </a:p>
          <a:p>
            <a:r>
              <a:rPr lang="en-US" sz="2800" dirty="0"/>
              <a:t>Is it for a girl or a boy?</a:t>
            </a:r>
          </a:p>
          <a:p>
            <a:r>
              <a:rPr lang="en-US" sz="2800" dirty="0"/>
              <a:t>I am afraid…..</a:t>
            </a:r>
          </a:p>
          <a:p>
            <a:r>
              <a:rPr lang="en-US" sz="2800" dirty="0"/>
              <a:t>too expensive</a:t>
            </a:r>
          </a:p>
          <a:p>
            <a:r>
              <a:rPr lang="en-US" sz="2800" dirty="0"/>
              <a:t>I have the perfect thing for you.</a:t>
            </a:r>
          </a:p>
          <a:p>
            <a:r>
              <a:rPr lang="en-US" sz="2800" dirty="0"/>
              <a:t>Does she like painting?</a:t>
            </a:r>
          </a:p>
          <a:p>
            <a:r>
              <a:rPr lang="en-US" sz="2800" dirty="0"/>
              <a:t>It costs …</a:t>
            </a:r>
          </a:p>
          <a:p>
            <a:r>
              <a:rPr lang="en-US" sz="2800" dirty="0"/>
              <a:t>I am looking for…</a:t>
            </a:r>
          </a:p>
          <a:p>
            <a:r>
              <a:rPr lang="en-US" sz="2800" dirty="0"/>
              <a:t>Would you like me to wrap it?</a:t>
            </a:r>
          </a:p>
          <a:p>
            <a:r>
              <a:rPr lang="en-US" sz="2800" dirty="0"/>
              <a:t>What about…..?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9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34BF7-C7E9-1757-6FE1-363D8FBE6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Bashkir souvenirs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B55C6AC-6FFF-1299-DC45-BBEF54115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14399"/>
            <a:ext cx="2852928" cy="232257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7ABEA6-7251-33DD-4A32-AB4598B35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209" y="3700803"/>
            <a:ext cx="3677093" cy="296692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12C46F7-EEEA-F5C0-143D-98F4A27E7C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39" y="4321170"/>
            <a:ext cx="2395728" cy="232333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28E808B-5144-B10E-9CC2-D1F1C7C27C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681037"/>
            <a:ext cx="3048000" cy="255593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52FD20C-7DD0-0D22-B8CB-693489D55E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84" y="4022599"/>
            <a:ext cx="2852928" cy="2323337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2A2CF5-A221-4BEB-F414-B611A8FC0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2" y="1297171"/>
            <a:ext cx="3618356" cy="270513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0214C5-3261-ACB0-E94B-AC29AE721C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81" y="3621024"/>
            <a:ext cx="2395728" cy="27249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D7E018-109E-BECD-C26B-24A275945165}"/>
              </a:ext>
            </a:extLst>
          </p:cNvPr>
          <p:cNvSpPr txBox="1"/>
          <p:nvPr/>
        </p:nvSpPr>
        <p:spPr>
          <a:xfrm>
            <a:off x="9162288" y="681038"/>
            <a:ext cx="2048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vinyl sticker of  Bashkir flag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E56B0-32A4-E16E-8006-E945D2625EDE}"/>
              </a:ext>
            </a:extLst>
          </p:cNvPr>
          <p:cNvSpPr txBox="1"/>
          <p:nvPr/>
        </p:nvSpPr>
        <p:spPr>
          <a:xfrm>
            <a:off x="8686800" y="3540643"/>
            <a:ext cx="2956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</a:t>
            </a:r>
            <a:r>
              <a:rPr lang="en-US" sz="2400" dirty="0"/>
              <a:t>tea with herbs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4F2F85-DE4A-FA29-476B-94DDD6AF55E7}"/>
              </a:ext>
            </a:extLst>
          </p:cNvPr>
          <p:cNvSpPr txBox="1"/>
          <p:nvPr/>
        </p:nvSpPr>
        <p:spPr>
          <a:xfrm>
            <a:off x="6070113" y="3290345"/>
            <a:ext cx="1921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wooden   </a:t>
            </a:r>
          </a:p>
          <a:p>
            <a:r>
              <a:rPr lang="en-US" sz="2400" dirty="0"/>
              <a:t>spoons</a:t>
            </a:r>
            <a:endParaRPr lang="ru-RU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758246-21D1-CB18-C4CF-3A08CF575C56}"/>
              </a:ext>
            </a:extLst>
          </p:cNvPr>
          <p:cNvSpPr txBox="1"/>
          <p:nvPr/>
        </p:nvSpPr>
        <p:spPr>
          <a:xfrm>
            <a:off x="4257720" y="1043960"/>
            <a:ext cx="1043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honey</a:t>
            </a:r>
            <a:endParaRPr lang="ru-RU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688988-E3F5-4292-83DF-26FAD86BB36E}"/>
              </a:ext>
            </a:extLst>
          </p:cNvPr>
          <p:cNvSpPr txBox="1"/>
          <p:nvPr/>
        </p:nvSpPr>
        <p:spPr>
          <a:xfrm>
            <a:off x="473044" y="4485831"/>
            <a:ext cx="821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kuraj</a:t>
            </a:r>
            <a:endParaRPr lang="ru-RU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E989F9-8910-89F5-E097-C0BF3424DE45}"/>
              </a:ext>
            </a:extLst>
          </p:cNvPr>
          <p:cNvSpPr txBox="1"/>
          <p:nvPr/>
        </p:nvSpPr>
        <p:spPr>
          <a:xfrm>
            <a:off x="1655043" y="512063"/>
            <a:ext cx="2169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pendant with symbolics of hockey club Salavat </a:t>
            </a:r>
            <a:r>
              <a:rPr lang="en-US" sz="2400" dirty="0" err="1"/>
              <a:t>Yulayev</a:t>
            </a:r>
            <a:r>
              <a:rPr lang="en-US" sz="2400" dirty="0"/>
              <a:t> </a:t>
            </a:r>
            <a:endParaRPr lang="ru-RU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9D95D8-48E1-9639-CB1A-8772EBAEC81C}"/>
              </a:ext>
            </a:extLst>
          </p:cNvPr>
          <p:cNvSpPr txBox="1"/>
          <p:nvPr/>
        </p:nvSpPr>
        <p:spPr>
          <a:xfrm>
            <a:off x="3212144" y="3829478"/>
            <a:ext cx="1388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souvenir- yurt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3591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B6DFA-0ABF-F03F-76F5-C9B11D926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2C4A37-8555-0B7A-3D4A-7CEDEB4462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742421"/>
            <a:ext cx="11760199" cy="493871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4B2A25-7C34-9A39-06DC-4384B3739CCF}"/>
              </a:ext>
            </a:extLst>
          </p:cNvPr>
          <p:cNvSpPr txBox="1"/>
          <p:nvPr/>
        </p:nvSpPr>
        <p:spPr>
          <a:xfrm>
            <a:off x="1380068" y="1100667"/>
            <a:ext cx="1019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Wishes</a:t>
            </a:r>
          </a:p>
          <a:p>
            <a:endParaRPr lang="en-US" dirty="0"/>
          </a:p>
          <a:p>
            <a:r>
              <a:rPr lang="en-US" sz="2800" dirty="0"/>
              <a:t>I wish you good luck</a:t>
            </a:r>
          </a:p>
          <a:p>
            <a:r>
              <a:rPr lang="en-US" sz="2800" dirty="0"/>
              <a:t>Be happy</a:t>
            </a:r>
          </a:p>
          <a:p>
            <a:r>
              <a:rPr lang="en-US" sz="2800" dirty="0"/>
              <a:t>Be wealthy</a:t>
            </a:r>
          </a:p>
          <a:p>
            <a:pPr algn="l"/>
            <a:r>
              <a:rPr lang="en-US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 wish you joy! </a:t>
            </a:r>
          </a:p>
          <a:p>
            <a:pPr algn="l"/>
            <a:r>
              <a:rPr lang="en-US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 wish you the best of everything! </a:t>
            </a:r>
          </a:p>
          <a:p>
            <a:pPr algn="l"/>
            <a:r>
              <a:rPr lang="en-US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May you live to be a hundred! </a:t>
            </a:r>
          </a:p>
          <a:p>
            <a:pPr algn="l"/>
            <a:r>
              <a:rPr lang="en-US" sz="2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 wish you every success!</a:t>
            </a:r>
          </a:p>
          <a:p>
            <a:r>
              <a:rPr lang="en-US" sz="2800" b="0" i="0" dirty="0">
                <a:solidFill>
                  <a:srgbClr val="333333"/>
                </a:solidFill>
                <a:effectLst/>
                <a:latin typeface="MuseoNew"/>
              </a:rPr>
              <a:t>May all your dreams come true!</a:t>
            </a:r>
            <a:endParaRPr lang="ru-RU" sz="2800" b="0" i="0" dirty="0">
              <a:solidFill>
                <a:srgbClr val="333333"/>
              </a:solidFill>
              <a:effectLst/>
              <a:latin typeface="MuseoNew"/>
            </a:endParaRPr>
          </a:p>
          <a:p>
            <a:pPr algn="r"/>
            <a:r>
              <a:rPr lang="en-US" sz="2800" b="0" i="0" dirty="0">
                <a:solidFill>
                  <a:srgbClr val="333333"/>
                </a:solidFill>
                <a:effectLst/>
                <a:latin typeface="MuseoNew"/>
              </a:rPr>
              <a:t>With all my heart, Mary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58104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D51AB-72D5-8E68-440B-20A894FDF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38630C-9E6E-A5E6-4254-BB0E87ABE6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918758"/>
            <a:ext cx="11201400" cy="493924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DFB56F-4FF5-43E7-4007-310C012D62CA}"/>
              </a:ext>
            </a:extLst>
          </p:cNvPr>
          <p:cNvSpPr txBox="1"/>
          <p:nvPr/>
        </p:nvSpPr>
        <p:spPr>
          <a:xfrm>
            <a:off x="3268133" y="2455332"/>
            <a:ext cx="65701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4800"/>
              <a:t>Much </a:t>
            </a:r>
            <a:r>
              <a:rPr lang="en-US" sz="4800" dirty="0"/>
              <a:t>thanks for attention!!!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842043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235</Words>
  <Application>Microsoft Office PowerPoint</Application>
  <PresentationFormat>Широкоэкранный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</vt:lpstr>
      <vt:lpstr>Bodoni MT Black</vt:lpstr>
      <vt:lpstr>Calibri</vt:lpstr>
      <vt:lpstr>Calibri Light</vt:lpstr>
      <vt:lpstr>MuseoNew</vt:lpstr>
      <vt:lpstr>Тема Office</vt:lpstr>
      <vt:lpstr>Презентация PowerPoint</vt:lpstr>
      <vt:lpstr>Презентация PowerPoint</vt:lpstr>
      <vt:lpstr>           BUYING A PRESENT</vt:lpstr>
      <vt:lpstr>Презентация PowerPoint</vt:lpstr>
      <vt:lpstr>Презентация PowerPoint</vt:lpstr>
      <vt:lpstr>Bashkir souvenirs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Лия</dc:creator>
  <cp:lastModifiedBy>Лия</cp:lastModifiedBy>
  <cp:revision>2</cp:revision>
  <dcterms:created xsi:type="dcterms:W3CDTF">2023-02-01T10:22:36Z</dcterms:created>
  <dcterms:modified xsi:type="dcterms:W3CDTF">2023-02-01T17:30:52Z</dcterms:modified>
</cp:coreProperties>
</file>