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4" r:id="rId3"/>
    <p:sldId id="258" r:id="rId4"/>
    <p:sldId id="259" r:id="rId5"/>
    <p:sldId id="260" r:id="rId6"/>
    <p:sldId id="265" r:id="rId7"/>
    <p:sldId id="266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090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27.12.2023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8229600" cy="2209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Кабинет технологического оборудования мукомольного и крупяного производства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2819400"/>
            <a:ext cx="3405064" cy="3633936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l"/>
            <a:r>
              <a:rPr lang="ru-RU" smtClean="0"/>
              <a:t>Преподаватель:</a:t>
            </a:r>
            <a:endParaRPr lang="ru-RU" dirty="0" smtClean="0"/>
          </a:p>
          <a:p>
            <a:pPr algn="l"/>
            <a:r>
              <a:rPr lang="ru-RU" dirty="0" err="1" smtClean="0"/>
              <a:t>Бекишев</a:t>
            </a:r>
            <a:r>
              <a:rPr lang="ru-RU" dirty="0" smtClean="0"/>
              <a:t> </a:t>
            </a:r>
            <a:r>
              <a:rPr lang="ru-RU" dirty="0" smtClean="0"/>
              <a:t>И. </a:t>
            </a:r>
            <a:r>
              <a:rPr lang="ru-RU" dirty="0"/>
              <a:t>А </a:t>
            </a:r>
            <a:endParaRPr lang="ru-RU" dirty="0" smtClean="0"/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ФКП </a:t>
            </a:r>
            <a:r>
              <a:rPr lang="ru-RU" dirty="0"/>
              <a:t>ОУ № 152 </a:t>
            </a:r>
          </a:p>
          <a:p>
            <a:pPr algn="l"/>
            <a:r>
              <a:rPr lang="ru-RU" dirty="0"/>
              <a:t>ФСИН России.</a:t>
            </a:r>
            <a:endParaRPr lang="ru-RU" dirty="0"/>
          </a:p>
        </p:txBody>
      </p:sp>
      <p:pic>
        <p:nvPicPr>
          <p:cNvPr id="8194" name="Picture 2" descr="F:\ФОТО Бекишев И.А\DSC05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5040559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Обеспечение спецодеждой обучающихся</a:t>
            </a:r>
            <a:endParaRPr lang="ru-RU" dirty="0"/>
          </a:p>
        </p:txBody>
      </p:sp>
      <p:pic>
        <p:nvPicPr>
          <p:cNvPr id="7170" name="Picture 2" descr="F:\ФОТО Бекишев И.А\DSC053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090" y="1651957"/>
            <a:ext cx="8025819" cy="451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Рабочее место преподавателя</a:t>
            </a:r>
            <a:endParaRPr lang="ru-RU" dirty="0"/>
          </a:p>
        </p:txBody>
      </p:sp>
      <p:pic>
        <p:nvPicPr>
          <p:cNvPr id="9218" name="Picture 2" descr="F:\ФОТО Бекишев И.А\DSC053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090" y="1651957"/>
            <a:ext cx="8025819" cy="451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Наглядное пособие</a:t>
            </a:r>
            <a:endParaRPr lang="ru-RU" dirty="0"/>
          </a:p>
        </p:txBody>
      </p:sp>
      <p:pic>
        <p:nvPicPr>
          <p:cNvPr id="2050" name="Picture 2" descr="F:\ФОТО Бекишев И.А\DSC053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090" y="1651957"/>
            <a:ext cx="8025819" cy="451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 Бекишев И.А\DSC053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090" y="332656"/>
            <a:ext cx="8117366" cy="6048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ФОТО Бекишев И.А\DSC053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208912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Макет мельницы БМВ 1 (большая мельница вальцовая)</a:t>
            </a:r>
            <a:endParaRPr lang="ru-RU" dirty="0"/>
          </a:p>
        </p:txBody>
      </p:sp>
      <p:pic>
        <p:nvPicPr>
          <p:cNvPr id="1026" name="Picture 2" descr="G:\ФОТО Бекишев И.А\DSC054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3"/>
            <a:ext cx="7488832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ФОТО Бекишев И.А\DSC054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776863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Образцы упаковки готовой продукции</a:t>
            </a:r>
            <a:endParaRPr lang="ru-RU" dirty="0"/>
          </a:p>
        </p:txBody>
      </p:sp>
      <p:pic>
        <p:nvPicPr>
          <p:cNvPr id="5122" name="Picture 2" descr="F:\ФОТО Бекишев И.А\DSC053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090" y="1651957"/>
            <a:ext cx="8025819" cy="451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Приспособления для проведения практических занятий</a:t>
            </a:r>
            <a:endParaRPr lang="ru-RU" dirty="0"/>
          </a:p>
        </p:txBody>
      </p:sp>
      <p:pic>
        <p:nvPicPr>
          <p:cNvPr id="6146" name="Picture 2" descr="F:\ФОТО Бекишев И.А\DSC053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090" y="1651957"/>
            <a:ext cx="8025819" cy="4514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24</TotalTime>
  <Words>46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Cambria</vt:lpstr>
      <vt:lpstr>Rockwell</vt:lpstr>
      <vt:lpstr>Wingdings 2</vt:lpstr>
      <vt:lpstr>Литейная</vt:lpstr>
      <vt:lpstr>Кабинет технологического оборудования мукомольного и крупяного производства</vt:lpstr>
      <vt:lpstr>Рабочее место преподавателя</vt:lpstr>
      <vt:lpstr>Наглядное пособие</vt:lpstr>
      <vt:lpstr>Презентация PowerPoint</vt:lpstr>
      <vt:lpstr>Презентация PowerPoint</vt:lpstr>
      <vt:lpstr>Макет мельницы БМВ 1 (большая мельница вальцовая)</vt:lpstr>
      <vt:lpstr>Презентация PowerPoint</vt:lpstr>
      <vt:lpstr>Образцы упаковки готовой продукции</vt:lpstr>
      <vt:lpstr>Приспособления для проведения практических занятий</vt:lpstr>
      <vt:lpstr>Обеспечение спецодеждой обучающихся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Кабинет технологического оборудования мукомольного и крупяного производства</dc:title>
  <dc:creator>Sovetnik</dc:creator>
  <cp:lastModifiedBy>1</cp:lastModifiedBy>
  <cp:revision>9</cp:revision>
  <dcterms:created xsi:type="dcterms:W3CDTF">2008-12-31T22:15:10Z</dcterms:created>
  <dcterms:modified xsi:type="dcterms:W3CDTF">2023-12-27T15:10:35Z</dcterms:modified>
</cp:coreProperties>
</file>