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59" r:id="rId5"/>
    <p:sldId id="261" r:id="rId6"/>
    <p:sldId id="283" r:id="rId7"/>
    <p:sldId id="285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2" r:id="rId18"/>
    <p:sldId id="273" r:id="rId19"/>
    <p:sldId id="276" r:id="rId20"/>
    <p:sldId id="275" r:id="rId21"/>
    <p:sldId id="286" r:id="rId22"/>
    <p:sldId id="279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8E999-4A2D-4F9D-ACD2-26604B3DBE0D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AD70B-C826-452A-83AF-BD34B8F9FB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485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8E999-4A2D-4F9D-ACD2-26604B3DBE0D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AD70B-C826-452A-83AF-BD34B8F9FB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48524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8E999-4A2D-4F9D-ACD2-26604B3DBE0D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AD70B-C826-452A-83AF-BD34B8F9FB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8308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8E999-4A2D-4F9D-ACD2-26604B3DBE0D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AD70B-C826-452A-83AF-BD34B8F9FB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61246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8E999-4A2D-4F9D-ACD2-26604B3DBE0D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AD70B-C826-452A-83AF-BD34B8F9FB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6319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8E999-4A2D-4F9D-ACD2-26604B3DBE0D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AD70B-C826-452A-83AF-BD34B8F9FB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7924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8E999-4A2D-4F9D-ACD2-26604B3DBE0D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AD70B-C826-452A-83AF-BD34B8F9FB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98392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8E999-4A2D-4F9D-ACD2-26604B3DBE0D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AD70B-C826-452A-83AF-BD34B8F9FB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0096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8E999-4A2D-4F9D-ACD2-26604B3DBE0D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AD70B-C826-452A-83AF-BD34B8F9FB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6090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8E999-4A2D-4F9D-ACD2-26604B3DBE0D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AD70B-C826-452A-83AF-BD34B8F9FB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8331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8E999-4A2D-4F9D-ACD2-26604B3DBE0D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AD70B-C826-452A-83AF-BD34B8F9FB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732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C8E999-4A2D-4F9D-ACD2-26604B3DBE0D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AD70B-C826-452A-83AF-BD34B8F9FB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3989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9130" y="0"/>
            <a:ext cx="12481130" cy="675289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7925" y="474406"/>
            <a:ext cx="8967020" cy="56191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27273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4335" y="507393"/>
            <a:ext cx="8760542" cy="58432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5470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44599" y="2463076"/>
            <a:ext cx="998728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/>
              <a:t>А английские мальчики любят приезжать в </a:t>
            </a:r>
            <a:r>
              <a:rPr lang="ru-RU" sz="4400" b="1" dirty="0" err="1" smtClean="0"/>
              <a:t>Леголенд</a:t>
            </a:r>
            <a:r>
              <a:rPr lang="ru-RU" sz="4400" b="1" dirty="0" smtClean="0"/>
              <a:t>. </a:t>
            </a:r>
          </a:p>
          <a:p>
            <a:pPr algn="ctr"/>
            <a:r>
              <a:rPr lang="ru-RU" sz="4400" b="1" dirty="0" smtClean="0"/>
              <a:t>там всё сделано из конструктора. 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2083074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6426" y="715447"/>
            <a:ext cx="4453674" cy="271355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9285" y="526546"/>
            <a:ext cx="3938763" cy="29540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80074" y="3666048"/>
            <a:ext cx="4460708" cy="2616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946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131783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86101" y="2587079"/>
            <a:ext cx="826457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/>
              <a:t>В Англии жила </a:t>
            </a:r>
          </a:p>
          <a:p>
            <a:pPr algn="ctr"/>
            <a:r>
              <a:rPr lang="ru-RU" sz="4400" b="1" dirty="0" smtClean="0"/>
              <a:t>настоящая королева Елизавета II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612837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8699" y="829728"/>
            <a:ext cx="4905067" cy="5198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454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61561" y="3105834"/>
            <a:ext cx="72483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/>
              <a:t>Жила она в таком огромном замке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578868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0954" y="793955"/>
            <a:ext cx="5270090" cy="5270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103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487083" y="2905483"/>
            <a:ext cx="77569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Достопримечательность Лондона – часы </a:t>
            </a:r>
            <a:r>
              <a:rPr lang="ru-RU" sz="2800" b="1" dirty="0" err="1" smtClean="0"/>
              <a:t>БигБен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88507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897" y="792004"/>
            <a:ext cx="10382864" cy="5431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285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-8157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75111" y="724099"/>
            <a:ext cx="1084072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/>
              <a:t>Фестиваль трубочистов - 1 мая. Англичане верят, что встреча с трубочистом -</a:t>
            </a:r>
          </a:p>
          <a:p>
            <a:r>
              <a:rPr lang="ru-RU" sz="4000" b="1" dirty="0" smtClean="0"/>
              <a:t>очень добрый знак, который приносит удачу и счастье. Поэтому их очень часто</a:t>
            </a:r>
          </a:p>
          <a:p>
            <a:r>
              <a:rPr lang="ru-RU" sz="4000" b="1" dirty="0" smtClean="0"/>
              <a:t>приглашают на свадьбы. Эта традиция зародилась давно, еще с тех времен,</a:t>
            </a:r>
          </a:p>
          <a:p>
            <a:r>
              <a:rPr lang="ru-RU" sz="4000" b="1" dirty="0" smtClean="0"/>
              <a:t>когда почитался тяжелый труд трубочистов – их уважали во все времена и</a:t>
            </a:r>
          </a:p>
          <a:p>
            <a:r>
              <a:rPr lang="ru-RU" sz="4000" b="1" dirty="0" smtClean="0"/>
              <a:t>считали благородными людьми.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1912722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12192001" cy="685800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72720" y="1234778"/>
            <a:ext cx="117856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/>
              <a:t>Белый обозначает мир и</a:t>
            </a:r>
          </a:p>
          <a:p>
            <a:pPr algn="ctr"/>
            <a:r>
              <a:rPr lang="ru-RU" sz="4000" b="1" dirty="0" smtClean="0"/>
              <a:t>честность. Красный -</a:t>
            </a:r>
          </a:p>
          <a:p>
            <a:pPr algn="ctr"/>
            <a:r>
              <a:rPr lang="ru-RU" sz="4000" b="1" dirty="0" smtClean="0"/>
              <a:t>стойкость, храбрость,</a:t>
            </a:r>
          </a:p>
          <a:p>
            <a:pPr algn="ctr"/>
            <a:r>
              <a:rPr lang="ru-RU" sz="4000" b="1" dirty="0" smtClean="0"/>
              <a:t>силу и доблесть. Синий -</a:t>
            </a:r>
          </a:p>
          <a:p>
            <a:pPr algn="ctr"/>
            <a:r>
              <a:rPr lang="ru-RU" sz="4000" b="1" dirty="0" smtClean="0"/>
              <a:t>правду и верность,</a:t>
            </a:r>
          </a:p>
          <a:p>
            <a:pPr algn="ctr"/>
            <a:r>
              <a:rPr lang="ru-RU" sz="4000" b="1" dirty="0" smtClean="0"/>
              <a:t>настойчивость и</a:t>
            </a:r>
          </a:p>
          <a:p>
            <a:pPr algn="ctr"/>
            <a:r>
              <a:rPr lang="ru-RU" sz="4000" b="1" dirty="0" smtClean="0"/>
              <a:t>справедливость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3844714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6306" y="488934"/>
            <a:ext cx="8780444" cy="5880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774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28038" y="2215495"/>
            <a:ext cx="806105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</a:rPr>
              <a:t>А теперь угадайте </a:t>
            </a:r>
          </a:p>
          <a:p>
            <a:pPr algn="ctr"/>
            <a:r>
              <a:rPr lang="ru-RU" sz="5400" b="1" cap="none" spc="0" dirty="0" smtClean="0">
                <a:ln w="0"/>
                <a:solidFill>
                  <a:schemeClr val="tx1"/>
                </a:solidFill>
              </a:rPr>
              <a:t>Героев английских сказок </a:t>
            </a:r>
            <a:endParaRPr lang="ru-RU" sz="5400" b="1" cap="none" spc="0" dirty="0">
              <a:ln w="0"/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3813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094" y="629490"/>
            <a:ext cx="4792339" cy="564063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08802" y="629490"/>
            <a:ext cx="5640637" cy="5640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811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458720" y="1351508"/>
            <a:ext cx="75692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/>
              <a:t>Я предлагаю вам сесть на автобус и отправиться на экскурсию.</a:t>
            </a:r>
          </a:p>
          <a:p>
            <a:pPr algn="ctr"/>
            <a:endParaRPr lang="ru-RU" sz="4400" b="1" dirty="0" smtClean="0"/>
          </a:p>
          <a:p>
            <a:pPr algn="ctr"/>
            <a:r>
              <a:rPr lang="ru-RU" sz="4400" b="1" dirty="0" smtClean="0"/>
              <a:t>Но автобусы здесь не простые, а двухэтажные.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379228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819" y="671051"/>
            <a:ext cx="10412362" cy="55158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23385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903220" y="1844247"/>
            <a:ext cx="6096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000" b="1" dirty="0" smtClean="0"/>
              <a:t>В Англии всегда туман и идут дожди. Давайте вспомним </a:t>
            </a:r>
            <a:r>
              <a:rPr lang="ru-RU" sz="4000" b="1" dirty="0" err="1" smtClean="0"/>
              <a:t>закличку</a:t>
            </a:r>
            <a:endParaRPr lang="ru-RU" sz="4000" b="1" dirty="0" smtClean="0"/>
          </a:p>
          <a:p>
            <a:pPr algn="ctr"/>
            <a:r>
              <a:rPr lang="ru-RU" sz="4000" b="1" dirty="0" smtClean="0"/>
              <a:t>про дождик, чтоб погода наладилась.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1762897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2330" y="590550"/>
            <a:ext cx="5086350" cy="548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883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8165" y="711199"/>
            <a:ext cx="5260974" cy="5435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087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7857" y="730045"/>
            <a:ext cx="9596284" cy="53979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5143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946400" y="2425115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800" b="1" dirty="0" smtClean="0"/>
              <a:t>Английские девочки любят ходить в музей кукольных домиков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2944660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167</Words>
  <Application>Microsoft Office PowerPoint</Application>
  <PresentationFormat>Широкоэкранный</PresentationFormat>
  <Paragraphs>26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Байер Кристиан</dc:creator>
  <cp:lastModifiedBy>Байер Кристиан</cp:lastModifiedBy>
  <cp:revision>14</cp:revision>
  <dcterms:created xsi:type="dcterms:W3CDTF">2024-01-01T20:28:13Z</dcterms:created>
  <dcterms:modified xsi:type="dcterms:W3CDTF">2024-01-04T09:56:56Z</dcterms:modified>
</cp:coreProperties>
</file>