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9" r:id="rId3"/>
    <p:sldId id="258" r:id="rId4"/>
    <p:sldId id="256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28B84-92BA-45E4-B208-6D34E8D1DCB5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56AD2-5BC1-47E4-90A6-4AC527489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56AD2-5BC1-47E4-90A6-4AC52748943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2075F-F834-4E8E-B5B4-01184A61B8DC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3DBA9-4ADB-4DC2-91F6-9A9ADA41D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71546"/>
            <a:ext cx="8072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/>
              <a:t>Предлоги </a:t>
            </a:r>
            <a:r>
              <a:rPr lang="en-US" sz="5000" dirty="0" smtClean="0">
                <a:solidFill>
                  <a:srgbClr val="FF0000"/>
                </a:solidFill>
              </a:rPr>
              <a:t>IN ON AT </a:t>
            </a:r>
            <a:r>
              <a:rPr lang="ru-RU" sz="5000" dirty="0" smtClean="0">
                <a:solidFill>
                  <a:srgbClr val="FF0000"/>
                </a:solidFill>
              </a:rPr>
              <a:t> </a:t>
            </a:r>
            <a:r>
              <a:rPr lang="ru-RU" sz="5000" dirty="0" smtClean="0"/>
              <a:t>с обстоятельством времени</a:t>
            </a:r>
            <a:endParaRPr lang="ru-RU" sz="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3295630" cy="32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643182"/>
            <a:ext cx="2157417" cy="407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973138"/>
            <a:ext cx="90678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 l="1298" t="1815" r="1298" b="1880"/>
          <a:stretch>
            <a:fillRect/>
          </a:stretch>
        </p:blipFill>
        <p:spPr bwMode="auto">
          <a:xfrm>
            <a:off x="64912" y="222884"/>
            <a:ext cx="9079088" cy="599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367"/>
            <a:ext cx="8858312" cy="6848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0" y="21946"/>
            <a:ext cx="9143999" cy="681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Office PowerPoint</Application>
  <PresentationFormat>Экран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</cp:revision>
  <dcterms:created xsi:type="dcterms:W3CDTF">2024-01-04T09:41:07Z</dcterms:created>
  <dcterms:modified xsi:type="dcterms:W3CDTF">2024-01-04T10:08:58Z</dcterms:modified>
</cp:coreProperties>
</file>