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3BF65-7BA1-4CD5-A20C-B52D30F27623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AB72-6255-4717-9CC5-C70EBBB3A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8275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Театрализованная деятельность в работе с детьми с ЗПР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589240"/>
            <a:ext cx="3096344" cy="57606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Подготовили: Юмашева З.Н.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        </a:t>
            </a:r>
            <a:r>
              <a:rPr lang="ru-RU" dirty="0" smtClean="0">
                <a:solidFill>
                  <a:srgbClr val="FF0000"/>
                </a:solidFill>
              </a:rPr>
              <a:t>Панченко </a:t>
            </a:r>
            <a:r>
              <a:rPr lang="ru-RU" dirty="0" smtClean="0">
                <a:solidFill>
                  <a:srgbClr val="FF0000"/>
                </a:solidFill>
              </a:rPr>
              <a:t>Л.А.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4533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3" y="1556792"/>
            <a:ext cx="6587009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</a:t>
            </a:r>
            <a:r>
              <a:rPr lang="ru-RU" sz="2000" dirty="0" smtClean="0">
                <a:solidFill>
                  <a:srgbClr val="C00000"/>
                </a:solidFill>
              </a:rPr>
              <a:t>Цель: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1" y="2204864"/>
            <a:ext cx="7595121" cy="26642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педагогической деятельности - развитие творческих способностей детей дошкольного возраста средствами театрализованной деятельности.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340768"/>
            <a:ext cx="2160240" cy="1080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                      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Задачи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132856"/>
            <a:ext cx="7992888" cy="41044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 развивать устойчивый интерес к театрально-игровой деятельности;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 развивать воображение, фантазию, внимание, самостоятельность мышления;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 совершенствовать игровые навыки и творческую самостоятельность через театрализованные игры, развивающие творческие способности дошкольников;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 обогащать и активизировать словарь;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 развивать диалогическую и монологическую речь;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• воспитывать гуманные чувства у детей.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3" y="1628800"/>
            <a:ext cx="6947049" cy="1872207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Принципы проведения театрализованной </a:t>
            </a:r>
            <a:r>
              <a:rPr lang="ru-RU" sz="1800" dirty="0" smtClean="0">
                <a:solidFill>
                  <a:srgbClr val="C00000"/>
                </a:solidFill>
              </a:rPr>
              <a:t>деятельности: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916832"/>
            <a:ext cx="7416824" cy="172819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 наглядность в обучении 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доступность 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 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проблемность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развивающий и воспитательный характер обучения</a:t>
            </a:r>
          </a:p>
        </p:txBody>
      </p:sp>
      <p:pic>
        <p:nvPicPr>
          <p:cNvPr id="5" name="Рисунок 4" descr="https://pandia.ru/text/80/508/images/img5_5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861048"/>
            <a:ext cx="38884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1412776"/>
            <a:ext cx="6659016" cy="201622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Методы </a:t>
            </a:r>
            <a:r>
              <a:rPr lang="ru-RU" sz="2000" dirty="0" smtClean="0">
                <a:solidFill>
                  <a:srgbClr val="C00000"/>
                </a:solidFill>
              </a:rPr>
              <a:t>работы: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844824"/>
            <a:ext cx="777240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моделирование ситуаций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творческая беседа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метод ассоциаций 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рямые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косвенные приемы</a:t>
            </a:r>
          </a:p>
        </p:txBody>
      </p:sp>
      <p:pic>
        <p:nvPicPr>
          <p:cNvPr id="5" name="Рисунок 4" descr="C:\Users\User\Desktop\Dy9sds0XcAAJJ5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789040"/>
            <a:ext cx="3888432" cy="271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5" y="1412776"/>
            <a:ext cx="6298977" cy="64807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Правила драматизации: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9" y="1700808"/>
            <a:ext cx="4464496" cy="3528392"/>
          </a:xfrm>
        </p:spPr>
        <p:txBody>
          <a:bodyPr/>
          <a:lstStyle/>
          <a:p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ндивидуальность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всеобщее участие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свобода выбора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помогающие вопросы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обратная связь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мудрый руководитель</a:t>
            </a:r>
          </a:p>
          <a:p>
            <a:endParaRPr lang="ru-RU" dirty="0"/>
          </a:p>
        </p:txBody>
      </p:sp>
      <p:pic>
        <p:nvPicPr>
          <p:cNvPr id="6" name="Рисунок 5" descr="http://frozenkingdom.ru/moikart/2018/06/znachenie-igr-dramatizatsii-v-vospitanii-detey-doshkolnogo-vozrasta-1024x7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3528392" cy="26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484784"/>
            <a:ext cx="5362873" cy="93610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Виды драматизации: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39" y="1844825"/>
            <a:ext cx="7163073" cy="288031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• игры-имитации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образов;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• ролевые диалоги на основе текста;</a:t>
            </a:r>
            <a:b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• инсценировки произведений;</a:t>
            </a:r>
            <a:b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• постановки спектаклей по одному или нескольким произведениям;</a:t>
            </a:r>
            <a:b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• игры-импровизации с разыгрыванием сюжета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без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предварительной подготовки.</a:t>
            </a:r>
          </a:p>
        </p:txBody>
      </p:sp>
      <p:pic>
        <p:nvPicPr>
          <p:cNvPr id="5" name="Рисунок 4" descr="https://ds05.infourok.ru/uploads/ex/0ef6/00068b1d-a4bf6f41/hello_html_12f8320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97152"/>
            <a:ext cx="2434703" cy="178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vlasiha-zato.ru/wp-content/uploads/2019/04/IMG_2170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797152"/>
            <a:ext cx="2592288" cy="17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berezka.educrimea.ru/uploads/5000/20447/section/330238/teatr/IMG_519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797152"/>
            <a:ext cx="2483768" cy="176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94/8e/eb/948eeb05527f8241335fdc3392d99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25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2403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avatars.mds.yandex.net/get-pdb/5112042/916e0c80-8a36-4ad5-b200-a0704f9882be/s375"/>
          <p:cNvPicPr/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24267" t="18272" r="2133" b="14120"/>
          <a:stretch>
            <a:fillRect/>
          </a:stretch>
        </p:blipFill>
        <p:spPr bwMode="auto">
          <a:xfrm>
            <a:off x="3635896" y="3645024"/>
            <a:ext cx="15841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70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Театрализованная деятельность в работе с детьми с ЗПР </vt:lpstr>
      <vt:lpstr>                 Цель:</vt:lpstr>
      <vt:lpstr>                                                          Задачи:</vt:lpstr>
      <vt:lpstr>Принципы проведения театрализованной деятельности: </vt:lpstr>
      <vt:lpstr>Методы работы:</vt:lpstr>
      <vt:lpstr>Правила драматизации:</vt:lpstr>
      <vt:lpstr>Виды драматизации: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работе с детьми с ЗПР</dc:title>
  <dc:creator>RePack by SPecialiST</dc:creator>
  <cp:lastModifiedBy>RePack by SPecialiST</cp:lastModifiedBy>
  <cp:revision>13</cp:revision>
  <dcterms:created xsi:type="dcterms:W3CDTF">2021-05-29T07:19:32Z</dcterms:created>
  <dcterms:modified xsi:type="dcterms:W3CDTF">2021-05-29T15:53:41Z</dcterms:modified>
</cp:coreProperties>
</file>