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80" r:id="rId4"/>
    <p:sldId id="288" r:id="rId5"/>
    <p:sldId id="281" r:id="rId6"/>
    <p:sldId id="263" r:id="rId7"/>
    <p:sldId id="282" r:id="rId8"/>
    <p:sldId id="291" r:id="rId9"/>
    <p:sldId id="303" r:id="rId10"/>
    <p:sldId id="309" r:id="rId11"/>
    <p:sldId id="310" r:id="rId12"/>
    <p:sldId id="311" r:id="rId13"/>
    <p:sldId id="283" r:id="rId14"/>
    <p:sldId id="258" r:id="rId15"/>
    <p:sldId id="292" r:id="rId16"/>
    <p:sldId id="269" r:id="rId17"/>
    <p:sldId id="293" r:id="rId18"/>
    <p:sldId id="296" r:id="rId19"/>
    <p:sldId id="266" r:id="rId20"/>
    <p:sldId id="294" r:id="rId21"/>
    <p:sldId id="295" r:id="rId22"/>
    <p:sldId id="297" r:id="rId23"/>
    <p:sldId id="286" r:id="rId24"/>
    <p:sldId id="305" r:id="rId25"/>
    <p:sldId id="262" r:id="rId26"/>
    <p:sldId id="306" r:id="rId27"/>
    <p:sldId id="285" r:id="rId28"/>
    <p:sldId id="307" r:id="rId29"/>
    <p:sldId id="264" r:id="rId30"/>
    <p:sldId id="308" r:id="rId31"/>
    <p:sldId id="31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920780-971B-4106-A388-DF199625A6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4FA803-5204-4D12-9A13-5A87800C6DFE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Виды чая</a:t>
          </a:r>
          <a:endParaRPr lang="ru-RU" dirty="0">
            <a:solidFill>
              <a:schemeClr val="tx1"/>
            </a:solidFill>
          </a:endParaRPr>
        </a:p>
      </dgm:t>
    </dgm:pt>
    <dgm:pt modelId="{47C07CFA-FA9F-469A-A03D-E6F912F19B56}" type="parTrans" cxnId="{ED0454C1-D749-4A70-B250-5F6E1ED47B78}">
      <dgm:prSet/>
      <dgm:spPr/>
      <dgm:t>
        <a:bodyPr/>
        <a:lstStyle/>
        <a:p>
          <a:endParaRPr lang="ru-RU"/>
        </a:p>
      </dgm:t>
    </dgm:pt>
    <dgm:pt modelId="{A13D07E9-E7AE-463E-B3D7-7AFB9ECC2724}" type="sibTrans" cxnId="{ED0454C1-D749-4A70-B250-5F6E1ED47B78}">
      <dgm:prSet/>
      <dgm:spPr/>
      <dgm:t>
        <a:bodyPr/>
        <a:lstStyle/>
        <a:p>
          <a:endParaRPr lang="ru-RU"/>
        </a:p>
      </dgm:t>
    </dgm:pt>
    <dgm:pt modelId="{96565CBB-02DA-4E54-B453-2E68EF2E6E21}">
      <dgm:prSet phldrT="[Текст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Черный</a:t>
          </a:r>
          <a:endParaRPr lang="ru-RU" dirty="0">
            <a:solidFill>
              <a:schemeClr val="bg1"/>
            </a:solidFill>
          </a:endParaRPr>
        </a:p>
      </dgm:t>
    </dgm:pt>
    <dgm:pt modelId="{85BF4981-C447-48F7-BBCB-AD34C8440F68}" type="parTrans" cxnId="{14E5DC6D-E7FB-4874-9369-217994A516B1}">
      <dgm:prSet/>
      <dgm:spPr/>
      <dgm:t>
        <a:bodyPr/>
        <a:lstStyle/>
        <a:p>
          <a:endParaRPr lang="ru-RU"/>
        </a:p>
      </dgm:t>
    </dgm:pt>
    <dgm:pt modelId="{548DAC9E-3136-4CA6-9E94-D65D0BF3304B}" type="sibTrans" cxnId="{14E5DC6D-E7FB-4874-9369-217994A516B1}">
      <dgm:prSet/>
      <dgm:spPr/>
      <dgm:t>
        <a:bodyPr/>
        <a:lstStyle/>
        <a:p>
          <a:endParaRPr lang="ru-RU"/>
        </a:p>
      </dgm:t>
    </dgm:pt>
    <dgm:pt modelId="{4989CF28-E4C7-4773-83AA-9C8B8FA3E001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Зеленый</a:t>
          </a:r>
          <a:r>
            <a:rPr lang="ru-RU" dirty="0" smtClean="0"/>
            <a:t> </a:t>
          </a:r>
          <a:endParaRPr lang="ru-RU" dirty="0"/>
        </a:p>
      </dgm:t>
    </dgm:pt>
    <dgm:pt modelId="{6FA42425-C6ED-43E3-8882-962AB68D69C1}" type="parTrans" cxnId="{836D8C0A-E8EF-462E-AE09-1D09D83D670C}">
      <dgm:prSet/>
      <dgm:spPr/>
      <dgm:t>
        <a:bodyPr/>
        <a:lstStyle/>
        <a:p>
          <a:endParaRPr lang="ru-RU"/>
        </a:p>
      </dgm:t>
    </dgm:pt>
    <dgm:pt modelId="{FAE8CA1F-16B0-4DCA-9176-283A5232555A}" type="sibTrans" cxnId="{836D8C0A-E8EF-462E-AE09-1D09D83D670C}">
      <dgm:prSet/>
      <dgm:spPr/>
      <dgm:t>
        <a:bodyPr/>
        <a:lstStyle/>
        <a:p>
          <a:endParaRPr lang="ru-RU"/>
        </a:p>
      </dgm:t>
    </dgm:pt>
    <dgm:pt modelId="{457554CB-0691-4A2B-A376-16DB239C24FE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Красный</a:t>
          </a:r>
          <a:endParaRPr lang="ru-RU" dirty="0">
            <a:solidFill>
              <a:schemeClr val="tx1"/>
            </a:solidFill>
          </a:endParaRPr>
        </a:p>
      </dgm:t>
    </dgm:pt>
    <dgm:pt modelId="{1264C266-683F-4BA9-BD04-1C6C0905822F}" type="parTrans" cxnId="{001181EF-3325-4A67-8F9A-FC6E3FF60BC2}">
      <dgm:prSet/>
      <dgm:spPr/>
      <dgm:t>
        <a:bodyPr/>
        <a:lstStyle/>
        <a:p>
          <a:endParaRPr lang="ru-RU"/>
        </a:p>
      </dgm:t>
    </dgm:pt>
    <dgm:pt modelId="{CCE5C1AC-295D-4D50-9825-BCB2717709C2}" type="sibTrans" cxnId="{001181EF-3325-4A67-8F9A-FC6E3FF60BC2}">
      <dgm:prSet/>
      <dgm:spPr/>
      <dgm:t>
        <a:bodyPr/>
        <a:lstStyle/>
        <a:p>
          <a:endParaRPr lang="ru-RU"/>
        </a:p>
      </dgm:t>
    </dgm:pt>
    <dgm:pt modelId="{06409039-6689-4D20-BCE5-3A4EA3070DD1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Белый</a:t>
          </a:r>
          <a:endParaRPr lang="ru-RU" dirty="0">
            <a:solidFill>
              <a:schemeClr val="tx1"/>
            </a:solidFill>
          </a:endParaRPr>
        </a:p>
      </dgm:t>
    </dgm:pt>
    <dgm:pt modelId="{808E4CAC-FE08-449A-99B6-6B58D1BD44E1}" type="parTrans" cxnId="{4CFC910A-3022-4B31-8E6A-37626F1C239C}">
      <dgm:prSet/>
      <dgm:spPr/>
      <dgm:t>
        <a:bodyPr/>
        <a:lstStyle/>
        <a:p>
          <a:endParaRPr lang="ru-RU"/>
        </a:p>
      </dgm:t>
    </dgm:pt>
    <dgm:pt modelId="{2F119816-C3B0-4EC8-8C20-11A5B79FF47F}" type="sibTrans" cxnId="{4CFC910A-3022-4B31-8E6A-37626F1C239C}">
      <dgm:prSet/>
      <dgm:spPr/>
      <dgm:t>
        <a:bodyPr/>
        <a:lstStyle/>
        <a:p>
          <a:endParaRPr lang="ru-RU"/>
        </a:p>
      </dgm:t>
    </dgm:pt>
    <dgm:pt modelId="{C92A21D2-5321-461B-90AD-65725A28C9DD}">
      <dgm:prSet phldrT="[Текст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Желтый</a:t>
          </a:r>
          <a:endParaRPr lang="ru-RU" dirty="0">
            <a:solidFill>
              <a:schemeClr val="tx1"/>
            </a:solidFill>
          </a:endParaRPr>
        </a:p>
      </dgm:t>
    </dgm:pt>
    <dgm:pt modelId="{29059239-9EB0-4863-A3CC-330E485453AD}" type="parTrans" cxnId="{233DF018-C5B4-4F63-9D66-5E6B83FE2CC7}">
      <dgm:prSet/>
      <dgm:spPr/>
      <dgm:t>
        <a:bodyPr/>
        <a:lstStyle/>
        <a:p>
          <a:endParaRPr lang="ru-RU"/>
        </a:p>
      </dgm:t>
    </dgm:pt>
    <dgm:pt modelId="{2CF24303-C809-4FD5-AA1A-8A7DDA9BD0C3}" type="sibTrans" cxnId="{233DF018-C5B4-4F63-9D66-5E6B83FE2CC7}">
      <dgm:prSet/>
      <dgm:spPr/>
      <dgm:t>
        <a:bodyPr/>
        <a:lstStyle/>
        <a:p>
          <a:endParaRPr lang="ru-RU"/>
        </a:p>
      </dgm:t>
    </dgm:pt>
    <dgm:pt modelId="{6D4521D1-C93C-40AF-B856-02F03D9E2362}" type="pres">
      <dgm:prSet presAssocID="{89920780-971B-4106-A388-DF199625A6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520685-C897-4DAA-A1B8-C0CAD3FE400E}" type="pres">
      <dgm:prSet presAssocID="{034FA803-5204-4D12-9A13-5A87800C6DFE}" presName="hierRoot1" presStyleCnt="0">
        <dgm:presLayoutVars>
          <dgm:hierBranch val="init"/>
        </dgm:presLayoutVars>
      </dgm:prSet>
      <dgm:spPr/>
    </dgm:pt>
    <dgm:pt modelId="{EF03B9C6-CF85-4F49-88B0-7D0DBAF73939}" type="pres">
      <dgm:prSet presAssocID="{034FA803-5204-4D12-9A13-5A87800C6DFE}" presName="rootComposite1" presStyleCnt="0"/>
      <dgm:spPr/>
    </dgm:pt>
    <dgm:pt modelId="{6AA56F58-573E-4EDA-8870-A84545930805}" type="pres">
      <dgm:prSet presAssocID="{034FA803-5204-4D12-9A13-5A87800C6DFE}" presName="rootText1" presStyleLbl="node0" presStyleIdx="0" presStyleCnt="1" custLinFactY="-100000" custLinFactNeighborX="5099" custLinFactNeighborY="-1031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94EC71-DC53-4DE4-8B94-E8E1A295BE7D}" type="pres">
      <dgm:prSet presAssocID="{034FA803-5204-4D12-9A13-5A87800C6DF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4571E44-A965-4ACA-8B88-AA27069A61FF}" type="pres">
      <dgm:prSet presAssocID="{034FA803-5204-4D12-9A13-5A87800C6DFE}" presName="hierChild2" presStyleCnt="0"/>
      <dgm:spPr/>
    </dgm:pt>
    <dgm:pt modelId="{DE9BB17A-6636-4DA5-A5D5-2D0E8E4AA238}" type="pres">
      <dgm:prSet presAssocID="{85BF4981-C447-48F7-BBCB-AD34C8440F68}" presName="Name37" presStyleLbl="parChTrans1D2" presStyleIdx="0" presStyleCnt="5"/>
      <dgm:spPr/>
      <dgm:t>
        <a:bodyPr/>
        <a:lstStyle/>
        <a:p>
          <a:endParaRPr lang="ru-RU"/>
        </a:p>
      </dgm:t>
    </dgm:pt>
    <dgm:pt modelId="{8CAB0721-9C07-445A-BB2F-187E4ABEA4E8}" type="pres">
      <dgm:prSet presAssocID="{96565CBB-02DA-4E54-B453-2E68EF2E6E21}" presName="hierRoot2" presStyleCnt="0">
        <dgm:presLayoutVars>
          <dgm:hierBranch val="init"/>
        </dgm:presLayoutVars>
      </dgm:prSet>
      <dgm:spPr/>
    </dgm:pt>
    <dgm:pt modelId="{3B2B337C-0B45-4676-8A38-FE08812CA028}" type="pres">
      <dgm:prSet presAssocID="{96565CBB-02DA-4E54-B453-2E68EF2E6E21}" presName="rootComposite" presStyleCnt="0"/>
      <dgm:spPr/>
    </dgm:pt>
    <dgm:pt modelId="{4900FD0F-19B9-493B-8742-9BBAE0611BEA}" type="pres">
      <dgm:prSet presAssocID="{96565CBB-02DA-4E54-B453-2E68EF2E6E21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44E5D6-4B48-4B04-90BB-C2D5E22FAADE}" type="pres">
      <dgm:prSet presAssocID="{96565CBB-02DA-4E54-B453-2E68EF2E6E21}" presName="rootConnector" presStyleLbl="node2" presStyleIdx="0" presStyleCnt="5"/>
      <dgm:spPr/>
      <dgm:t>
        <a:bodyPr/>
        <a:lstStyle/>
        <a:p>
          <a:endParaRPr lang="ru-RU"/>
        </a:p>
      </dgm:t>
    </dgm:pt>
    <dgm:pt modelId="{934BE5AF-BE74-4479-A5FD-EC3B1FB4C9BB}" type="pres">
      <dgm:prSet presAssocID="{96565CBB-02DA-4E54-B453-2E68EF2E6E21}" presName="hierChild4" presStyleCnt="0"/>
      <dgm:spPr/>
    </dgm:pt>
    <dgm:pt modelId="{D94CB99E-4E48-4C42-A78F-67B3D2194CA4}" type="pres">
      <dgm:prSet presAssocID="{96565CBB-02DA-4E54-B453-2E68EF2E6E21}" presName="hierChild5" presStyleCnt="0"/>
      <dgm:spPr/>
    </dgm:pt>
    <dgm:pt modelId="{19DEDCBA-516E-42A3-94D8-874414C8F124}" type="pres">
      <dgm:prSet presAssocID="{6FA42425-C6ED-43E3-8882-962AB68D69C1}" presName="Name37" presStyleLbl="parChTrans1D2" presStyleIdx="1" presStyleCnt="5"/>
      <dgm:spPr/>
      <dgm:t>
        <a:bodyPr/>
        <a:lstStyle/>
        <a:p>
          <a:endParaRPr lang="ru-RU"/>
        </a:p>
      </dgm:t>
    </dgm:pt>
    <dgm:pt modelId="{BF3046ED-AFC2-456E-8F4E-82B7B08AD2F9}" type="pres">
      <dgm:prSet presAssocID="{4989CF28-E4C7-4773-83AA-9C8B8FA3E001}" presName="hierRoot2" presStyleCnt="0">
        <dgm:presLayoutVars>
          <dgm:hierBranch val="init"/>
        </dgm:presLayoutVars>
      </dgm:prSet>
      <dgm:spPr/>
    </dgm:pt>
    <dgm:pt modelId="{8301DC1D-BF22-44DC-9613-88263B7FDC1C}" type="pres">
      <dgm:prSet presAssocID="{4989CF28-E4C7-4773-83AA-9C8B8FA3E001}" presName="rootComposite" presStyleCnt="0"/>
      <dgm:spPr/>
    </dgm:pt>
    <dgm:pt modelId="{82A0D897-2C74-44E2-B6C0-495F1984033C}" type="pres">
      <dgm:prSet presAssocID="{4989CF28-E4C7-4773-83AA-9C8B8FA3E001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C01ED3-89EB-4F94-A956-7575959FCB7C}" type="pres">
      <dgm:prSet presAssocID="{4989CF28-E4C7-4773-83AA-9C8B8FA3E001}" presName="rootConnector" presStyleLbl="node2" presStyleIdx="1" presStyleCnt="5"/>
      <dgm:spPr/>
      <dgm:t>
        <a:bodyPr/>
        <a:lstStyle/>
        <a:p>
          <a:endParaRPr lang="ru-RU"/>
        </a:p>
      </dgm:t>
    </dgm:pt>
    <dgm:pt modelId="{F398C455-457E-4A5B-AF50-8DD6524BAA74}" type="pres">
      <dgm:prSet presAssocID="{4989CF28-E4C7-4773-83AA-9C8B8FA3E001}" presName="hierChild4" presStyleCnt="0"/>
      <dgm:spPr/>
    </dgm:pt>
    <dgm:pt modelId="{B282C155-B5D0-4685-AFD2-16C441999912}" type="pres">
      <dgm:prSet presAssocID="{4989CF28-E4C7-4773-83AA-9C8B8FA3E001}" presName="hierChild5" presStyleCnt="0"/>
      <dgm:spPr/>
    </dgm:pt>
    <dgm:pt modelId="{86C5F84E-B89D-4E2F-844E-344D1A4A9DB4}" type="pres">
      <dgm:prSet presAssocID="{1264C266-683F-4BA9-BD04-1C6C0905822F}" presName="Name37" presStyleLbl="parChTrans1D2" presStyleIdx="2" presStyleCnt="5"/>
      <dgm:spPr/>
      <dgm:t>
        <a:bodyPr/>
        <a:lstStyle/>
        <a:p>
          <a:endParaRPr lang="ru-RU"/>
        </a:p>
      </dgm:t>
    </dgm:pt>
    <dgm:pt modelId="{E446BB07-B9FC-4336-9FA5-E81115D23507}" type="pres">
      <dgm:prSet presAssocID="{457554CB-0691-4A2B-A376-16DB239C24FE}" presName="hierRoot2" presStyleCnt="0">
        <dgm:presLayoutVars>
          <dgm:hierBranch val="init"/>
        </dgm:presLayoutVars>
      </dgm:prSet>
      <dgm:spPr/>
    </dgm:pt>
    <dgm:pt modelId="{FF299B77-B613-45F5-ADCC-C58C8800DB6F}" type="pres">
      <dgm:prSet presAssocID="{457554CB-0691-4A2B-A376-16DB239C24FE}" presName="rootComposite" presStyleCnt="0"/>
      <dgm:spPr/>
    </dgm:pt>
    <dgm:pt modelId="{6824F16F-CE39-4386-9EBD-EBA3734CAB21}" type="pres">
      <dgm:prSet presAssocID="{457554CB-0691-4A2B-A376-16DB239C24FE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7A8B2C-C21A-40F5-83E4-8956781AFDD0}" type="pres">
      <dgm:prSet presAssocID="{457554CB-0691-4A2B-A376-16DB239C24FE}" presName="rootConnector" presStyleLbl="node2" presStyleIdx="2" presStyleCnt="5"/>
      <dgm:spPr/>
      <dgm:t>
        <a:bodyPr/>
        <a:lstStyle/>
        <a:p>
          <a:endParaRPr lang="ru-RU"/>
        </a:p>
      </dgm:t>
    </dgm:pt>
    <dgm:pt modelId="{3AAF6E06-8072-43D0-B8CB-86AB1E33AF6D}" type="pres">
      <dgm:prSet presAssocID="{457554CB-0691-4A2B-A376-16DB239C24FE}" presName="hierChild4" presStyleCnt="0"/>
      <dgm:spPr/>
    </dgm:pt>
    <dgm:pt modelId="{727D1AB1-BBFB-48D2-B6ED-8C97D09DD857}" type="pres">
      <dgm:prSet presAssocID="{457554CB-0691-4A2B-A376-16DB239C24FE}" presName="hierChild5" presStyleCnt="0"/>
      <dgm:spPr/>
    </dgm:pt>
    <dgm:pt modelId="{0F0FE8E2-F959-4D05-B560-05B1F6076507}" type="pres">
      <dgm:prSet presAssocID="{808E4CAC-FE08-449A-99B6-6B58D1BD44E1}" presName="Name37" presStyleLbl="parChTrans1D2" presStyleIdx="3" presStyleCnt="5"/>
      <dgm:spPr/>
      <dgm:t>
        <a:bodyPr/>
        <a:lstStyle/>
        <a:p>
          <a:endParaRPr lang="ru-RU"/>
        </a:p>
      </dgm:t>
    </dgm:pt>
    <dgm:pt modelId="{A2B4870B-749E-4D85-8F3F-6BA8862F53E7}" type="pres">
      <dgm:prSet presAssocID="{06409039-6689-4D20-BCE5-3A4EA3070DD1}" presName="hierRoot2" presStyleCnt="0">
        <dgm:presLayoutVars>
          <dgm:hierBranch val="init"/>
        </dgm:presLayoutVars>
      </dgm:prSet>
      <dgm:spPr/>
    </dgm:pt>
    <dgm:pt modelId="{6DA2E5FF-49C3-41B0-883C-E27D2C9A18FF}" type="pres">
      <dgm:prSet presAssocID="{06409039-6689-4D20-BCE5-3A4EA3070DD1}" presName="rootComposite" presStyleCnt="0"/>
      <dgm:spPr/>
    </dgm:pt>
    <dgm:pt modelId="{F9FC7289-A897-45EB-9C27-A63D06EFF17A}" type="pres">
      <dgm:prSet presAssocID="{06409039-6689-4D20-BCE5-3A4EA3070DD1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8CF9E5-40BC-42C6-87B5-EBB8960D7F27}" type="pres">
      <dgm:prSet presAssocID="{06409039-6689-4D20-BCE5-3A4EA3070DD1}" presName="rootConnector" presStyleLbl="node2" presStyleIdx="3" presStyleCnt="5"/>
      <dgm:spPr/>
      <dgm:t>
        <a:bodyPr/>
        <a:lstStyle/>
        <a:p>
          <a:endParaRPr lang="ru-RU"/>
        </a:p>
      </dgm:t>
    </dgm:pt>
    <dgm:pt modelId="{D7E9D607-1B88-4E3D-9EF4-EAF5ED494978}" type="pres">
      <dgm:prSet presAssocID="{06409039-6689-4D20-BCE5-3A4EA3070DD1}" presName="hierChild4" presStyleCnt="0"/>
      <dgm:spPr/>
    </dgm:pt>
    <dgm:pt modelId="{06FB0111-8FE8-4BA9-ACD9-0513196E9FB4}" type="pres">
      <dgm:prSet presAssocID="{06409039-6689-4D20-BCE5-3A4EA3070DD1}" presName="hierChild5" presStyleCnt="0"/>
      <dgm:spPr/>
    </dgm:pt>
    <dgm:pt modelId="{AC86496A-6540-4FA9-A3D5-6B7974D699EF}" type="pres">
      <dgm:prSet presAssocID="{29059239-9EB0-4863-A3CC-330E485453AD}" presName="Name37" presStyleLbl="parChTrans1D2" presStyleIdx="4" presStyleCnt="5"/>
      <dgm:spPr/>
      <dgm:t>
        <a:bodyPr/>
        <a:lstStyle/>
        <a:p>
          <a:endParaRPr lang="ru-RU"/>
        </a:p>
      </dgm:t>
    </dgm:pt>
    <dgm:pt modelId="{361BD632-882A-4677-8E93-31C33F9A0B19}" type="pres">
      <dgm:prSet presAssocID="{C92A21D2-5321-461B-90AD-65725A28C9DD}" presName="hierRoot2" presStyleCnt="0">
        <dgm:presLayoutVars>
          <dgm:hierBranch val="init"/>
        </dgm:presLayoutVars>
      </dgm:prSet>
      <dgm:spPr/>
    </dgm:pt>
    <dgm:pt modelId="{2247B414-9094-4521-8D37-913DA33BFCCE}" type="pres">
      <dgm:prSet presAssocID="{C92A21D2-5321-461B-90AD-65725A28C9DD}" presName="rootComposite" presStyleCnt="0"/>
      <dgm:spPr/>
    </dgm:pt>
    <dgm:pt modelId="{971B241D-977F-4449-80A5-EC6AFD870BF9}" type="pres">
      <dgm:prSet presAssocID="{C92A21D2-5321-461B-90AD-65725A28C9DD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A41A3F-4F82-48CA-ABBF-CCDA48C8B911}" type="pres">
      <dgm:prSet presAssocID="{C92A21D2-5321-461B-90AD-65725A28C9DD}" presName="rootConnector" presStyleLbl="node2" presStyleIdx="4" presStyleCnt="5"/>
      <dgm:spPr/>
      <dgm:t>
        <a:bodyPr/>
        <a:lstStyle/>
        <a:p>
          <a:endParaRPr lang="ru-RU"/>
        </a:p>
      </dgm:t>
    </dgm:pt>
    <dgm:pt modelId="{4E728452-B596-4AE4-B710-CFA563B3B37F}" type="pres">
      <dgm:prSet presAssocID="{C92A21D2-5321-461B-90AD-65725A28C9DD}" presName="hierChild4" presStyleCnt="0"/>
      <dgm:spPr/>
    </dgm:pt>
    <dgm:pt modelId="{555AE1EB-A001-4C58-B840-4919C6388F0E}" type="pres">
      <dgm:prSet presAssocID="{C92A21D2-5321-461B-90AD-65725A28C9DD}" presName="hierChild5" presStyleCnt="0"/>
      <dgm:spPr/>
    </dgm:pt>
    <dgm:pt modelId="{CE7B9976-6C8F-4AA4-A3D3-B049B5C25A17}" type="pres">
      <dgm:prSet presAssocID="{034FA803-5204-4D12-9A13-5A87800C6DFE}" presName="hierChild3" presStyleCnt="0"/>
      <dgm:spPr/>
    </dgm:pt>
  </dgm:ptLst>
  <dgm:cxnLst>
    <dgm:cxn modelId="{4CFC910A-3022-4B31-8E6A-37626F1C239C}" srcId="{034FA803-5204-4D12-9A13-5A87800C6DFE}" destId="{06409039-6689-4D20-BCE5-3A4EA3070DD1}" srcOrd="3" destOrd="0" parTransId="{808E4CAC-FE08-449A-99B6-6B58D1BD44E1}" sibTransId="{2F119816-C3B0-4EC8-8C20-11A5B79FF47F}"/>
    <dgm:cxn modelId="{8A2DE541-AA4C-4870-94FD-C2D2C256ECBD}" type="presOf" srcId="{6FA42425-C6ED-43E3-8882-962AB68D69C1}" destId="{19DEDCBA-516E-42A3-94D8-874414C8F124}" srcOrd="0" destOrd="0" presId="urn:microsoft.com/office/officeart/2005/8/layout/orgChart1"/>
    <dgm:cxn modelId="{400E6470-95E8-4667-B30E-B7FCBB2E1FB7}" type="presOf" srcId="{C92A21D2-5321-461B-90AD-65725A28C9DD}" destId="{971B241D-977F-4449-80A5-EC6AFD870BF9}" srcOrd="0" destOrd="0" presId="urn:microsoft.com/office/officeart/2005/8/layout/orgChart1"/>
    <dgm:cxn modelId="{EFA86C3E-42C5-4768-9D72-2AE3F9C7AFBC}" type="presOf" srcId="{96565CBB-02DA-4E54-B453-2E68EF2E6E21}" destId="{4900FD0F-19B9-493B-8742-9BBAE0611BEA}" srcOrd="0" destOrd="0" presId="urn:microsoft.com/office/officeart/2005/8/layout/orgChart1"/>
    <dgm:cxn modelId="{C155F0FE-753E-4BEB-BFD8-66F05E8C43FE}" type="presOf" srcId="{96565CBB-02DA-4E54-B453-2E68EF2E6E21}" destId="{9144E5D6-4B48-4B04-90BB-C2D5E22FAADE}" srcOrd="1" destOrd="0" presId="urn:microsoft.com/office/officeart/2005/8/layout/orgChart1"/>
    <dgm:cxn modelId="{91BAFCB6-E83F-4985-84B1-633DE4F2AF8D}" type="presOf" srcId="{034FA803-5204-4D12-9A13-5A87800C6DFE}" destId="{6AA56F58-573E-4EDA-8870-A84545930805}" srcOrd="0" destOrd="0" presId="urn:microsoft.com/office/officeart/2005/8/layout/orgChart1"/>
    <dgm:cxn modelId="{14E5DC6D-E7FB-4874-9369-217994A516B1}" srcId="{034FA803-5204-4D12-9A13-5A87800C6DFE}" destId="{96565CBB-02DA-4E54-B453-2E68EF2E6E21}" srcOrd="0" destOrd="0" parTransId="{85BF4981-C447-48F7-BBCB-AD34C8440F68}" sibTransId="{548DAC9E-3136-4CA6-9E94-D65D0BF3304B}"/>
    <dgm:cxn modelId="{83D816F4-5526-45AE-9191-37A0016BC323}" type="presOf" srcId="{89920780-971B-4106-A388-DF199625A6F9}" destId="{6D4521D1-C93C-40AF-B856-02F03D9E2362}" srcOrd="0" destOrd="0" presId="urn:microsoft.com/office/officeart/2005/8/layout/orgChart1"/>
    <dgm:cxn modelId="{6E990431-6ECD-4333-B6D3-84800702DDD0}" type="presOf" srcId="{4989CF28-E4C7-4773-83AA-9C8B8FA3E001}" destId="{A5C01ED3-89EB-4F94-A956-7575959FCB7C}" srcOrd="1" destOrd="0" presId="urn:microsoft.com/office/officeart/2005/8/layout/orgChart1"/>
    <dgm:cxn modelId="{075BD704-1136-4345-BD10-79586F7DCBFB}" type="presOf" srcId="{457554CB-0691-4A2B-A376-16DB239C24FE}" destId="{D17A8B2C-C21A-40F5-83E4-8956781AFDD0}" srcOrd="1" destOrd="0" presId="urn:microsoft.com/office/officeart/2005/8/layout/orgChart1"/>
    <dgm:cxn modelId="{48B274EB-8422-47CC-A833-68F58E369084}" type="presOf" srcId="{808E4CAC-FE08-449A-99B6-6B58D1BD44E1}" destId="{0F0FE8E2-F959-4D05-B560-05B1F6076507}" srcOrd="0" destOrd="0" presId="urn:microsoft.com/office/officeart/2005/8/layout/orgChart1"/>
    <dgm:cxn modelId="{16ECC3A5-623C-48BB-AC6E-287D82E09C03}" type="presOf" srcId="{C92A21D2-5321-461B-90AD-65725A28C9DD}" destId="{B8A41A3F-4F82-48CA-ABBF-CCDA48C8B911}" srcOrd="1" destOrd="0" presId="urn:microsoft.com/office/officeart/2005/8/layout/orgChart1"/>
    <dgm:cxn modelId="{94F47132-FBCB-41A3-BB9E-25651F214335}" type="presOf" srcId="{06409039-6689-4D20-BCE5-3A4EA3070DD1}" destId="{F9FC7289-A897-45EB-9C27-A63D06EFF17A}" srcOrd="0" destOrd="0" presId="urn:microsoft.com/office/officeart/2005/8/layout/orgChart1"/>
    <dgm:cxn modelId="{233DF018-C5B4-4F63-9D66-5E6B83FE2CC7}" srcId="{034FA803-5204-4D12-9A13-5A87800C6DFE}" destId="{C92A21D2-5321-461B-90AD-65725A28C9DD}" srcOrd="4" destOrd="0" parTransId="{29059239-9EB0-4863-A3CC-330E485453AD}" sibTransId="{2CF24303-C809-4FD5-AA1A-8A7DDA9BD0C3}"/>
    <dgm:cxn modelId="{836D8C0A-E8EF-462E-AE09-1D09D83D670C}" srcId="{034FA803-5204-4D12-9A13-5A87800C6DFE}" destId="{4989CF28-E4C7-4773-83AA-9C8B8FA3E001}" srcOrd="1" destOrd="0" parTransId="{6FA42425-C6ED-43E3-8882-962AB68D69C1}" sibTransId="{FAE8CA1F-16B0-4DCA-9176-283A5232555A}"/>
    <dgm:cxn modelId="{937D39DF-EEC9-4A22-BF40-E1BE8A363785}" type="presOf" srcId="{034FA803-5204-4D12-9A13-5A87800C6DFE}" destId="{3594EC71-DC53-4DE4-8B94-E8E1A295BE7D}" srcOrd="1" destOrd="0" presId="urn:microsoft.com/office/officeart/2005/8/layout/orgChart1"/>
    <dgm:cxn modelId="{001181EF-3325-4A67-8F9A-FC6E3FF60BC2}" srcId="{034FA803-5204-4D12-9A13-5A87800C6DFE}" destId="{457554CB-0691-4A2B-A376-16DB239C24FE}" srcOrd="2" destOrd="0" parTransId="{1264C266-683F-4BA9-BD04-1C6C0905822F}" sibTransId="{CCE5C1AC-295D-4D50-9825-BCB2717709C2}"/>
    <dgm:cxn modelId="{2235D255-2FC4-43B1-A951-38431FC870F5}" type="presOf" srcId="{1264C266-683F-4BA9-BD04-1C6C0905822F}" destId="{86C5F84E-B89D-4E2F-844E-344D1A4A9DB4}" srcOrd="0" destOrd="0" presId="urn:microsoft.com/office/officeart/2005/8/layout/orgChart1"/>
    <dgm:cxn modelId="{E9FA8D8D-8ABE-4F5F-9F64-C93383CCDB3C}" type="presOf" srcId="{85BF4981-C447-48F7-BBCB-AD34C8440F68}" destId="{DE9BB17A-6636-4DA5-A5D5-2D0E8E4AA238}" srcOrd="0" destOrd="0" presId="urn:microsoft.com/office/officeart/2005/8/layout/orgChart1"/>
    <dgm:cxn modelId="{CB0B06A5-1F0A-4FC0-8841-7B71F7B026E2}" type="presOf" srcId="{4989CF28-E4C7-4773-83AA-9C8B8FA3E001}" destId="{82A0D897-2C74-44E2-B6C0-495F1984033C}" srcOrd="0" destOrd="0" presId="urn:microsoft.com/office/officeart/2005/8/layout/orgChart1"/>
    <dgm:cxn modelId="{3BDC87C8-0538-4B6C-8091-E9799DFD4ACB}" type="presOf" srcId="{457554CB-0691-4A2B-A376-16DB239C24FE}" destId="{6824F16F-CE39-4386-9EBD-EBA3734CAB21}" srcOrd="0" destOrd="0" presId="urn:microsoft.com/office/officeart/2005/8/layout/orgChart1"/>
    <dgm:cxn modelId="{5302FCE2-1EBF-4413-BAF9-B6C974972A31}" type="presOf" srcId="{29059239-9EB0-4863-A3CC-330E485453AD}" destId="{AC86496A-6540-4FA9-A3D5-6B7974D699EF}" srcOrd="0" destOrd="0" presId="urn:microsoft.com/office/officeart/2005/8/layout/orgChart1"/>
    <dgm:cxn modelId="{DE24A1A0-E8EC-42BA-BC5F-0E771AF9FDB0}" type="presOf" srcId="{06409039-6689-4D20-BCE5-3A4EA3070DD1}" destId="{EB8CF9E5-40BC-42C6-87B5-EBB8960D7F27}" srcOrd="1" destOrd="0" presId="urn:microsoft.com/office/officeart/2005/8/layout/orgChart1"/>
    <dgm:cxn modelId="{ED0454C1-D749-4A70-B250-5F6E1ED47B78}" srcId="{89920780-971B-4106-A388-DF199625A6F9}" destId="{034FA803-5204-4D12-9A13-5A87800C6DFE}" srcOrd="0" destOrd="0" parTransId="{47C07CFA-FA9F-469A-A03D-E6F912F19B56}" sibTransId="{A13D07E9-E7AE-463E-B3D7-7AFB9ECC2724}"/>
    <dgm:cxn modelId="{EB043006-5DEF-4A2E-98E7-D5BB47F69A3C}" type="presParOf" srcId="{6D4521D1-C93C-40AF-B856-02F03D9E2362}" destId="{98520685-C897-4DAA-A1B8-C0CAD3FE400E}" srcOrd="0" destOrd="0" presId="urn:microsoft.com/office/officeart/2005/8/layout/orgChart1"/>
    <dgm:cxn modelId="{5077CC65-ADF1-41F3-95DD-BCA658912C81}" type="presParOf" srcId="{98520685-C897-4DAA-A1B8-C0CAD3FE400E}" destId="{EF03B9C6-CF85-4F49-88B0-7D0DBAF73939}" srcOrd="0" destOrd="0" presId="urn:microsoft.com/office/officeart/2005/8/layout/orgChart1"/>
    <dgm:cxn modelId="{8E26A537-A21C-440E-87F0-63622A5A7F7E}" type="presParOf" srcId="{EF03B9C6-CF85-4F49-88B0-7D0DBAF73939}" destId="{6AA56F58-573E-4EDA-8870-A84545930805}" srcOrd="0" destOrd="0" presId="urn:microsoft.com/office/officeart/2005/8/layout/orgChart1"/>
    <dgm:cxn modelId="{B052A357-5079-45B6-826D-90A63131239C}" type="presParOf" srcId="{EF03B9C6-CF85-4F49-88B0-7D0DBAF73939}" destId="{3594EC71-DC53-4DE4-8B94-E8E1A295BE7D}" srcOrd="1" destOrd="0" presId="urn:microsoft.com/office/officeart/2005/8/layout/orgChart1"/>
    <dgm:cxn modelId="{F664E0F2-84AB-4FCB-B9BE-A0DBF7CE9A14}" type="presParOf" srcId="{98520685-C897-4DAA-A1B8-C0CAD3FE400E}" destId="{34571E44-A965-4ACA-8B88-AA27069A61FF}" srcOrd="1" destOrd="0" presId="urn:microsoft.com/office/officeart/2005/8/layout/orgChart1"/>
    <dgm:cxn modelId="{91EF3D1F-8920-4A72-A4A2-D679D516161F}" type="presParOf" srcId="{34571E44-A965-4ACA-8B88-AA27069A61FF}" destId="{DE9BB17A-6636-4DA5-A5D5-2D0E8E4AA238}" srcOrd="0" destOrd="0" presId="urn:microsoft.com/office/officeart/2005/8/layout/orgChart1"/>
    <dgm:cxn modelId="{50255C00-70EE-4942-8326-750448458E27}" type="presParOf" srcId="{34571E44-A965-4ACA-8B88-AA27069A61FF}" destId="{8CAB0721-9C07-445A-BB2F-187E4ABEA4E8}" srcOrd="1" destOrd="0" presId="urn:microsoft.com/office/officeart/2005/8/layout/orgChart1"/>
    <dgm:cxn modelId="{341EC1DE-2C66-4B6B-8FD8-F2D6D48C76DC}" type="presParOf" srcId="{8CAB0721-9C07-445A-BB2F-187E4ABEA4E8}" destId="{3B2B337C-0B45-4676-8A38-FE08812CA028}" srcOrd="0" destOrd="0" presId="urn:microsoft.com/office/officeart/2005/8/layout/orgChart1"/>
    <dgm:cxn modelId="{267270CE-1121-4DAB-AF06-E4301A769201}" type="presParOf" srcId="{3B2B337C-0B45-4676-8A38-FE08812CA028}" destId="{4900FD0F-19B9-493B-8742-9BBAE0611BEA}" srcOrd="0" destOrd="0" presId="urn:microsoft.com/office/officeart/2005/8/layout/orgChart1"/>
    <dgm:cxn modelId="{C9D250B8-A76E-4D6A-8644-8C3FF0ABEBC8}" type="presParOf" srcId="{3B2B337C-0B45-4676-8A38-FE08812CA028}" destId="{9144E5D6-4B48-4B04-90BB-C2D5E22FAADE}" srcOrd="1" destOrd="0" presId="urn:microsoft.com/office/officeart/2005/8/layout/orgChart1"/>
    <dgm:cxn modelId="{CCAF3F0A-13E6-4AD8-916D-7FF4434D7052}" type="presParOf" srcId="{8CAB0721-9C07-445A-BB2F-187E4ABEA4E8}" destId="{934BE5AF-BE74-4479-A5FD-EC3B1FB4C9BB}" srcOrd="1" destOrd="0" presId="urn:microsoft.com/office/officeart/2005/8/layout/orgChart1"/>
    <dgm:cxn modelId="{5AA5CF59-D09E-421F-9164-9D4FB4ABB7AF}" type="presParOf" srcId="{8CAB0721-9C07-445A-BB2F-187E4ABEA4E8}" destId="{D94CB99E-4E48-4C42-A78F-67B3D2194CA4}" srcOrd="2" destOrd="0" presId="urn:microsoft.com/office/officeart/2005/8/layout/orgChart1"/>
    <dgm:cxn modelId="{066FC91B-6D99-42DC-BDF0-26D03E5F3053}" type="presParOf" srcId="{34571E44-A965-4ACA-8B88-AA27069A61FF}" destId="{19DEDCBA-516E-42A3-94D8-874414C8F124}" srcOrd="2" destOrd="0" presId="urn:microsoft.com/office/officeart/2005/8/layout/orgChart1"/>
    <dgm:cxn modelId="{DB12F730-F0D2-49C0-9139-191D96644A8D}" type="presParOf" srcId="{34571E44-A965-4ACA-8B88-AA27069A61FF}" destId="{BF3046ED-AFC2-456E-8F4E-82B7B08AD2F9}" srcOrd="3" destOrd="0" presId="urn:microsoft.com/office/officeart/2005/8/layout/orgChart1"/>
    <dgm:cxn modelId="{067B7F7F-D54A-4338-A3A5-25F6ECA28123}" type="presParOf" srcId="{BF3046ED-AFC2-456E-8F4E-82B7B08AD2F9}" destId="{8301DC1D-BF22-44DC-9613-88263B7FDC1C}" srcOrd="0" destOrd="0" presId="urn:microsoft.com/office/officeart/2005/8/layout/orgChart1"/>
    <dgm:cxn modelId="{1158B2D4-03C2-41BC-8586-DD5A535893EB}" type="presParOf" srcId="{8301DC1D-BF22-44DC-9613-88263B7FDC1C}" destId="{82A0D897-2C74-44E2-B6C0-495F1984033C}" srcOrd="0" destOrd="0" presId="urn:microsoft.com/office/officeart/2005/8/layout/orgChart1"/>
    <dgm:cxn modelId="{563042EF-08B7-408E-B4ED-E6CF2B72CA2C}" type="presParOf" srcId="{8301DC1D-BF22-44DC-9613-88263B7FDC1C}" destId="{A5C01ED3-89EB-4F94-A956-7575959FCB7C}" srcOrd="1" destOrd="0" presId="urn:microsoft.com/office/officeart/2005/8/layout/orgChart1"/>
    <dgm:cxn modelId="{2C8B0431-EA75-4A5B-BFC5-97B721B75DDD}" type="presParOf" srcId="{BF3046ED-AFC2-456E-8F4E-82B7B08AD2F9}" destId="{F398C455-457E-4A5B-AF50-8DD6524BAA74}" srcOrd="1" destOrd="0" presId="urn:microsoft.com/office/officeart/2005/8/layout/orgChart1"/>
    <dgm:cxn modelId="{549ECC6E-5793-4658-AB7B-E3B50839B611}" type="presParOf" srcId="{BF3046ED-AFC2-456E-8F4E-82B7B08AD2F9}" destId="{B282C155-B5D0-4685-AFD2-16C441999912}" srcOrd="2" destOrd="0" presId="urn:microsoft.com/office/officeart/2005/8/layout/orgChart1"/>
    <dgm:cxn modelId="{2EC0B7C1-CC38-4294-ACA4-769B0030F098}" type="presParOf" srcId="{34571E44-A965-4ACA-8B88-AA27069A61FF}" destId="{86C5F84E-B89D-4E2F-844E-344D1A4A9DB4}" srcOrd="4" destOrd="0" presId="urn:microsoft.com/office/officeart/2005/8/layout/orgChart1"/>
    <dgm:cxn modelId="{53ABD553-4A9D-4381-A484-4A4A24967E12}" type="presParOf" srcId="{34571E44-A965-4ACA-8B88-AA27069A61FF}" destId="{E446BB07-B9FC-4336-9FA5-E81115D23507}" srcOrd="5" destOrd="0" presId="urn:microsoft.com/office/officeart/2005/8/layout/orgChart1"/>
    <dgm:cxn modelId="{7145550F-F345-4EF8-87A9-2ED2783F4F15}" type="presParOf" srcId="{E446BB07-B9FC-4336-9FA5-E81115D23507}" destId="{FF299B77-B613-45F5-ADCC-C58C8800DB6F}" srcOrd="0" destOrd="0" presId="urn:microsoft.com/office/officeart/2005/8/layout/orgChart1"/>
    <dgm:cxn modelId="{84952CCB-FF42-485E-827D-777BABC4CF09}" type="presParOf" srcId="{FF299B77-B613-45F5-ADCC-C58C8800DB6F}" destId="{6824F16F-CE39-4386-9EBD-EBA3734CAB21}" srcOrd="0" destOrd="0" presId="urn:microsoft.com/office/officeart/2005/8/layout/orgChart1"/>
    <dgm:cxn modelId="{D9E9E46F-D04B-46AA-BAF2-BE9392AEFFC5}" type="presParOf" srcId="{FF299B77-B613-45F5-ADCC-C58C8800DB6F}" destId="{D17A8B2C-C21A-40F5-83E4-8956781AFDD0}" srcOrd="1" destOrd="0" presId="urn:microsoft.com/office/officeart/2005/8/layout/orgChart1"/>
    <dgm:cxn modelId="{DB7CABFC-976B-4BB1-9764-80524F653B46}" type="presParOf" srcId="{E446BB07-B9FC-4336-9FA5-E81115D23507}" destId="{3AAF6E06-8072-43D0-B8CB-86AB1E33AF6D}" srcOrd="1" destOrd="0" presId="urn:microsoft.com/office/officeart/2005/8/layout/orgChart1"/>
    <dgm:cxn modelId="{A47CC725-B5E0-41A0-A330-283FC10C8248}" type="presParOf" srcId="{E446BB07-B9FC-4336-9FA5-E81115D23507}" destId="{727D1AB1-BBFB-48D2-B6ED-8C97D09DD857}" srcOrd="2" destOrd="0" presId="urn:microsoft.com/office/officeart/2005/8/layout/orgChart1"/>
    <dgm:cxn modelId="{B989A339-5325-41B4-8C52-7BA98B16A109}" type="presParOf" srcId="{34571E44-A965-4ACA-8B88-AA27069A61FF}" destId="{0F0FE8E2-F959-4D05-B560-05B1F6076507}" srcOrd="6" destOrd="0" presId="urn:microsoft.com/office/officeart/2005/8/layout/orgChart1"/>
    <dgm:cxn modelId="{69DDED52-3622-4DC2-AACC-E80744B845FA}" type="presParOf" srcId="{34571E44-A965-4ACA-8B88-AA27069A61FF}" destId="{A2B4870B-749E-4D85-8F3F-6BA8862F53E7}" srcOrd="7" destOrd="0" presId="urn:microsoft.com/office/officeart/2005/8/layout/orgChart1"/>
    <dgm:cxn modelId="{B3633512-9D82-421F-BE7A-18546511ED66}" type="presParOf" srcId="{A2B4870B-749E-4D85-8F3F-6BA8862F53E7}" destId="{6DA2E5FF-49C3-41B0-883C-E27D2C9A18FF}" srcOrd="0" destOrd="0" presId="urn:microsoft.com/office/officeart/2005/8/layout/orgChart1"/>
    <dgm:cxn modelId="{DC909E9A-FA7E-4465-B2DB-220C7EDA34C4}" type="presParOf" srcId="{6DA2E5FF-49C3-41B0-883C-E27D2C9A18FF}" destId="{F9FC7289-A897-45EB-9C27-A63D06EFF17A}" srcOrd="0" destOrd="0" presId="urn:microsoft.com/office/officeart/2005/8/layout/orgChart1"/>
    <dgm:cxn modelId="{35B59087-1643-4CDF-9278-CEBE24914292}" type="presParOf" srcId="{6DA2E5FF-49C3-41B0-883C-E27D2C9A18FF}" destId="{EB8CF9E5-40BC-42C6-87B5-EBB8960D7F27}" srcOrd="1" destOrd="0" presId="urn:microsoft.com/office/officeart/2005/8/layout/orgChart1"/>
    <dgm:cxn modelId="{6C46F947-F153-4698-A2F6-11803E29B576}" type="presParOf" srcId="{A2B4870B-749E-4D85-8F3F-6BA8862F53E7}" destId="{D7E9D607-1B88-4E3D-9EF4-EAF5ED494978}" srcOrd="1" destOrd="0" presId="urn:microsoft.com/office/officeart/2005/8/layout/orgChart1"/>
    <dgm:cxn modelId="{5ACDED21-0F70-4F2D-A900-8D0030C65822}" type="presParOf" srcId="{A2B4870B-749E-4D85-8F3F-6BA8862F53E7}" destId="{06FB0111-8FE8-4BA9-ACD9-0513196E9FB4}" srcOrd="2" destOrd="0" presId="urn:microsoft.com/office/officeart/2005/8/layout/orgChart1"/>
    <dgm:cxn modelId="{0477FE03-EE81-4091-99B7-0094B212C2F7}" type="presParOf" srcId="{34571E44-A965-4ACA-8B88-AA27069A61FF}" destId="{AC86496A-6540-4FA9-A3D5-6B7974D699EF}" srcOrd="8" destOrd="0" presId="urn:microsoft.com/office/officeart/2005/8/layout/orgChart1"/>
    <dgm:cxn modelId="{D8843AB2-54A5-4694-B89A-F7249C88C20A}" type="presParOf" srcId="{34571E44-A965-4ACA-8B88-AA27069A61FF}" destId="{361BD632-882A-4677-8E93-31C33F9A0B19}" srcOrd="9" destOrd="0" presId="urn:microsoft.com/office/officeart/2005/8/layout/orgChart1"/>
    <dgm:cxn modelId="{74D4A298-B4FD-4037-A485-25ADD19B6665}" type="presParOf" srcId="{361BD632-882A-4677-8E93-31C33F9A0B19}" destId="{2247B414-9094-4521-8D37-913DA33BFCCE}" srcOrd="0" destOrd="0" presId="urn:microsoft.com/office/officeart/2005/8/layout/orgChart1"/>
    <dgm:cxn modelId="{ACA20083-70D1-4DA4-A93E-C1C4DF99AA41}" type="presParOf" srcId="{2247B414-9094-4521-8D37-913DA33BFCCE}" destId="{971B241D-977F-4449-80A5-EC6AFD870BF9}" srcOrd="0" destOrd="0" presId="urn:microsoft.com/office/officeart/2005/8/layout/orgChart1"/>
    <dgm:cxn modelId="{2319D713-A272-4D1F-955C-C4D294D1C6FF}" type="presParOf" srcId="{2247B414-9094-4521-8D37-913DA33BFCCE}" destId="{B8A41A3F-4F82-48CA-ABBF-CCDA48C8B911}" srcOrd="1" destOrd="0" presId="urn:microsoft.com/office/officeart/2005/8/layout/orgChart1"/>
    <dgm:cxn modelId="{7162102E-1D5B-493B-8716-5698E02E88CC}" type="presParOf" srcId="{361BD632-882A-4677-8E93-31C33F9A0B19}" destId="{4E728452-B596-4AE4-B710-CFA563B3B37F}" srcOrd="1" destOrd="0" presId="urn:microsoft.com/office/officeart/2005/8/layout/orgChart1"/>
    <dgm:cxn modelId="{9CD6E1FB-C885-4A06-AB3A-5F008CDA179A}" type="presParOf" srcId="{361BD632-882A-4677-8E93-31C33F9A0B19}" destId="{555AE1EB-A001-4C58-B840-4919C6388F0E}" srcOrd="2" destOrd="0" presId="urn:microsoft.com/office/officeart/2005/8/layout/orgChart1"/>
    <dgm:cxn modelId="{A02020C5-3775-4F4C-BCC2-FE6A51E4A272}" type="presParOf" srcId="{98520685-C897-4DAA-A1B8-C0CAD3FE400E}" destId="{CE7B9976-6C8F-4AA4-A3D3-B049B5C25A17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6496A-6540-4FA9-A3D5-6B7974D699EF}">
      <dsp:nvSpPr>
        <dsp:cNvPr id="0" name=""/>
        <dsp:cNvSpPr/>
      </dsp:nvSpPr>
      <dsp:spPr>
        <a:xfrm>
          <a:off x="4322647" y="727353"/>
          <a:ext cx="3446216" cy="1009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6822"/>
              </a:lnTo>
              <a:lnTo>
                <a:pt x="3446216" y="856822"/>
              </a:lnTo>
              <a:lnTo>
                <a:pt x="3446216" y="1009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FE8E2-F959-4D05-B560-05B1F6076507}">
      <dsp:nvSpPr>
        <dsp:cNvPr id="0" name=""/>
        <dsp:cNvSpPr/>
      </dsp:nvSpPr>
      <dsp:spPr>
        <a:xfrm>
          <a:off x="4322647" y="727353"/>
          <a:ext cx="1686020" cy="1009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6822"/>
              </a:lnTo>
              <a:lnTo>
                <a:pt x="1686020" y="856822"/>
              </a:lnTo>
              <a:lnTo>
                <a:pt x="1686020" y="1009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5F84E-B89D-4E2F-844E-344D1A4A9DB4}">
      <dsp:nvSpPr>
        <dsp:cNvPr id="0" name=""/>
        <dsp:cNvSpPr/>
      </dsp:nvSpPr>
      <dsp:spPr>
        <a:xfrm>
          <a:off x="4202752" y="727353"/>
          <a:ext cx="91440" cy="1009566"/>
        </a:xfrm>
        <a:custGeom>
          <a:avLst/>
          <a:gdLst/>
          <a:ahLst/>
          <a:cxnLst/>
          <a:rect l="0" t="0" r="0" b="0"/>
          <a:pathLst>
            <a:path>
              <a:moveTo>
                <a:pt x="119895" y="0"/>
              </a:moveTo>
              <a:lnTo>
                <a:pt x="119895" y="856822"/>
              </a:lnTo>
              <a:lnTo>
                <a:pt x="45720" y="856822"/>
              </a:lnTo>
              <a:lnTo>
                <a:pt x="45720" y="1009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DEDCBA-516E-42A3-94D8-874414C8F124}">
      <dsp:nvSpPr>
        <dsp:cNvPr id="0" name=""/>
        <dsp:cNvSpPr/>
      </dsp:nvSpPr>
      <dsp:spPr>
        <a:xfrm>
          <a:off x="2488275" y="727353"/>
          <a:ext cx="1834371" cy="1009566"/>
        </a:xfrm>
        <a:custGeom>
          <a:avLst/>
          <a:gdLst/>
          <a:ahLst/>
          <a:cxnLst/>
          <a:rect l="0" t="0" r="0" b="0"/>
          <a:pathLst>
            <a:path>
              <a:moveTo>
                <a:pt x="1834371" y="0"/>
              </a:moveTo>
              <a:lnTo>
                <a:pt x="1834371" y="856822"/>
              </a:lnTo>
              <a:lnTo>
                <a:pt x="0" y="856822"/>
              </a:lnTo>
              <a:lnTo>
                <a:pt x="0" y="1009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BB17A-6636-4DA5-A5D5-2D0E8E4AA238}">
      <dsp:nvSpPr>
        <dsp:cNvPr id="0" name=""/>
        <dsp:cNvSpPr/>
      </dsp:nvSpPr>
      <dsp:spPr>
        <a:xfrm>
          <a:off x="728079" y="727353"/>
          <a:ext cx="3594567" cy="1009566"/>
        </a:xfrm>
        <a:custGeom>
          <a:avLst/>
          <a:gdLst/>
          <a:ahLst/>
          <a:cxnLst/>
          <a:rect l="0" t="0" r="0" b="0"/>
          <a:pathLst>
            <a:path>
              <a:moveTo>
                <a:pt x="3594567" y="0"/>
              </a:moveTo>
              <a:lnTo>
                <a:pt x="3594567" y="856822"/>
              </a:lnTo>
              <a:lnTo>
                <a:pt x="0" y="856822"/>
              </a:lnTo>
              <a:lnTo>
                <a:pt x="0" y="1009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56F58-573E-4EDA-8870-A84545930805}">
      <dsp:nvSpPr>
        <dsp:cNvPr id="0" name=""/>
        <dsp:cNvSpPr/>
      </dsp:nvSpPr>
      <dsp:spPr>
        <a:xfrm>
          <a:off x="3595293" y="0"/>
          <a:ext cx="1454707" cy="727353"/>
        </a:xfrm>
        <a:prstGeom prst="rect">
          <a:avLst/>
        </a:prstGeom>
        <a:gradFill rotWithShape="1">
          <a:gsLst>
            <a:gs pos="0">
              <a:schemeClr val="accent6">
                <a:tint val="45000"/>
                <a:satMod val="200000"/>
              </a:schemeClr>
            </a:gs>
            <a:gs pos="30000">
              <a:schemeClr val="accent6">
                <a:tint val="61000"/>
                <a:satMod val="200000"/>
              </a:schemeClr>
            </a:gs>
            <a:gs pos="45000">
              <a:schemeClr val="accent6">
                <a:tint val="66000"/>
                <a:satMod val="200000"/>
              </a:schemeClr>
            </a:gs>
            <a:gs pos="55000">
              <a:schemeClr val="accent6">
                <a:tint val="66000"/>
                <a:satMod val="200000"/>
              </a:schemeClr>
            </a:gs>
            <a:gs pos="73000">
              <a:schemeClr val="accent6">
                <a:tint val="61000"/>
                <a:satMod val="200000"/>
              </a:schemeClr>
            </a:gs>
            <a:gs pos="100000">
              <a:schemeClr val="accent6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6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Виды чая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595293" y="0"/>
        <a:ext cx="1454707" cy="727353"/>
      </dsp:txXfrm>
    </dsp:sp>
    <dsp:sp modelId="{4900FD0F-19B9-493B-8742-9BBAE0611BEA}">
      <dsp:nvSpPr>
        <dsp:cNvPr id="0" name=""/>
        <dsp:cNvSpPr/>
      </dsp:nvSpPr>
      <dsp:spPr>
        <a:xfrm>
          <a:off x="726" y="1736920"/>
          <a:ext cx="1454707" cy="727353"/>
        </a:xfrm>
        <a:prstGeom prst="rect">
          <a:avLst/>
        </a:prstGeom>
        <a:solidFill>
          <a:schemeClr val="dk1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Черный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726" y="1736920"/>
        <a:ext cx="1454707" cy="727353"/>
      </dsp:txXfrm>
    </dsp:sp>
    <dsp:sp modelId="{82A0D897-2C74-44E2-B6C0-495F1984033C}">
      <dsp:nvSpPr>
        <dsp:cNvPr id="0" name=""/>
        <dsp:cNvSpPr/>
      </dsp:nvSpPr>
      <dsp:spPr>
        <a:xfrm>
          <a:off x="1760922" y="1736920"/>
          <a:ext cx="1454707" cy="727353"/>
        </a:xfrm>
        <a:prstGeom prst="rect">
          <a:avLst/>
        </a:prstGeom>
        <a:gradFill rotWithShape="1">
          <a:gsLst>
            <a:gs pos="0">
              <a:schemeClr val="accent3">
                <a:shade val="63000"/>
              </a:schemeClr>
            </a:gs>
            <a:gs pos="30000">
              <a:schemeClr val="accent3">
                <a:shade val="90000"/>
                <a:satMod val="110000"/>
              </a:schemeClr>
            </a:gs>
            <a:gs pos="45000">
              <a:schemeClr val="accent3">
                <a:shade val="100000"/>
                <a:satMod val="118000"/>
              </a:schemeClr>
            </a:gs>
            <a:gs pos="55000">
              <a:schemeClr val="accent3">
                <a:shade val="100000"/>
                <a:satMod val="118000"/>
              </a:schemeClr>
            </a:gs>
            <a:gs pos="73000">
              <a:schemeClr val="accent3">
                <a:shade val="90000"/>
                <a:satMod val="110000"/>
              </a:schemeClr>
            </a:gs>
            <a:gs pos="100000">
              <a:schemeClr val="accent3"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3"/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Зеленый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1760922" y="1736920"/>
        <a:ext cx="1454707" cy="727353"/>
      </dsp:txXfrm>
    </dsp:sp>
    <dsp:sp modelId="{6824F16F-CE39-4386-9EBD-EBA3734CAB21}">
      <dsp:nvSpPr>
        <dsp:cNvPr id="0" name=""/>
        <dsp:cNvSpPr/>
      </dsp:nvSpPr>
      <dsp:spPr>
        <a:xfrm>
          <a:off x="3521118" y="1736920"/>
          <a:ext cx="1454707" cy="727353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Красный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521118" y="1736920"/>
        <a:ext cx="1454707" cy="727353"/>
      </dsp:txXfrm>
    </dsp:sp>
    <dsp:sp modelId="{F9FC7289-A897-45EB-9C27-A63D06EFF17A}">
      <dsp:nvSpPr>
        <dsp:cNvPr id="0" name=""/>
        <dsp:cNvSpPr/>
      </dsp:nvSpPr>
      <dsp:spPr>
        <a:xfrm>
          <a:off x="5281314" y="1736920"/>
          <a:ext cx="1454707" cy="727353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Белый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281314" y="1736920"/>
        <a:ext cx="1454707" cy="727353"/>
      </dsp:txXfrm>
    </dsp:sp>
    <dsp:sp modelId="{971B241D-977F-4449-80A5-EC6AFD870BF9}">
      <dsp:nvSpPr>
        <dsp:cNvPr id="0" name=""/>
        <dsp:cNvSpPr/>
      </dsp:nvSpPr>
      <dsp:spPr>
        <a:xfrm>
          <a:off x="7041510" y="1736920"/>
          <a:ext cx="1454707" cy="727353"/>
        </a:xfrm>
        <a:prstGeom prst="rect">
          <a:avLst/>
        </a:prstGeom>
        <a:solidFill>
          <a:schemeClr val="accent6"/>
        </a:solidFill>
        <a:ln w="190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Желтый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041510" y="1736920"/>
        <a:ext cx="1454707" cy="727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0F32-CE65-4A7E-A995-B2A60710B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55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0%D0%B8%D1%91%D0%BC%D1%8B_%D0%BF%D1%80%D0%B8%D0%B3%D0%BE%D1%82%D0%BE%D0%B2%D0%BB%D0%B5%D0%BD%D0%B8%D1%8F_%D0%BF%D0%B8%D1%89%D0%B8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s://ru.wikipedia.org/wiki/%D0%9F%D1%83%D1%82%D1%83%D0%BD%D1%85%D1%83%D0%B0" TargetMode="External"/><Relationship Id="rId7" Type="http://schemas.openxmlformats.org/officeDocument/2006/relationships/hyperlink" Target="https://ru.wikipedia.org/wiki/%D0%9D%D0%B0%D0%BF%D0%B8%D1%82%D0%BE%D0%BA" TargetMode="External"/><Relationship Id="rId12" Type="http://schemas.openxmlformats.org/officeDocument/2006/relationships/image" Target="../media/image4.jpeg"/><Relationship Id="rId2" Type="http://schemas.openxmlformats.org/officeDocument/2006/relationships/hyperlink" Target="https://ru.wikipedia.org/wiki/%D0%9A%D0%B8%D1%82%D0%B0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0%B0%D0%B9%D0%B2%D0%B0%D0%BD%D1%8C%D1%81%D0%BA%D0%B8%D0%B9_%D1%8F%D0%B7%D1%8B%D0%BA" TargetMode="External"/><Relationship Id="rId11" Type="http://schemas.openxmlformats.org/officeDocument/2006/relationships/hyperlink" Target="https://ru.wikipedia.org/wiki/%D0%A7%D0%B0%D0%B9_(%D1%80%D0%B0%D1%81%D1%82%D0%B5%D0%BD%D0%B8%D0%B5)" TargetMode="External"/><Relationship Id="rId5" Type="http://schemas.openxmlformats.org/officeDocument/2006/relationships/hyperlink" Target="https://ru.wikipedia.org/w/index.php?title=%D0%90%D0%BC%D0%BE%D0%B9%D1%81%D0%BA%D0%B8%D0%B9_%D0%B4%D0%B8%D0%B0%D0%BB%D0%B5%D0%BA%D1%82&amp;action=edit&amp;redlink=1" TargetMode="External"/><Relationship Id="rId10" Type="http://schemas.openxmlformats.org/officeDocument/2006/relationships/hyperlink" Target="https://ru.wikipedia.org/wiki/%D0%9D%D0%B0%D1%81%D1%82%D0%BE%D0%B9_(%D0%BB%D0%B5%D0%BA%D0%B0%D1%80%D1%81%D1%82%D0%B2%D0%B5%D0%BD%D0%BD%D0%B0%D1%8F_%D1%84%D0%BE%D1%80%D0%BC%D0%B0)" TargetMode="External"/><Relationship Id="rId4" Type="http://schemas.openxmlformats.org/officeDocument/2006/relationships/hyperlink" Target="https://ru.wikipedia.org/wiki/%D0%9A%D0%B0%D0%BD%D1%82%D0%BE%D0%BD%D1%81%D0%BA%D0%B8%D0%B9_%D0%B4%D0%B8%D0%B0%D0%BB%D0%B5%D0%BA%D1%82" TargetMode="External"/><Relationship Id="rId9" Type="http://schemas.openxmlformats.org/officeDocument/2006/relationships/hyperlink" Target="https://ru.wikipedia.org/wiki/%D0%97%D0%B0%D0%B2%D0%B0%D1%80%D0%B8%D0%B2%D0%B0%D0%BD%D0%B8%D0%B5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74024" cy="1143000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ИСТОРИЯ ПОЯВЛЕНИЯ ЧАЯ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2348880"/>
            <a:ext cx="3034680" cy="7200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594928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-Se7en\Desktop\орк\картинки\серви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1556792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1" name="Picture 1" descr="C:\Users\12345\Desktop\фотки\billed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96952"/>
            <a:ext cx="2276475" cy="340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3893695" cy="292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85728"/>
            <a:ext cx="3589457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286124"/>
            <a:ext cx="3798624" cy="285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3357562"/>
            <a:ext cx="4369053" cy="32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39544"/>
            <a:ext cx="6837540" cy="651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1340768"/>
            <a:ext cx="4978896" cy="18582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Сверху – дыра, снизу – дыра,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посередине – огонь да вода.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Никогда не ест, а только пьёт,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как зашумит – всех приманит.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Атрибут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чаепития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6626" name="Picture 2" descr="C:\Users\User-Se7en\Desktop\орк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9563" y="214290"/>
            <a:ext cx="2084437" cy="27669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7" name="Picture 3" descr="C:\Users\User-Se7en\Desktop\орк\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928934"/>
            <a:ext cx="2504058" cy="32690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8" name="Picture 4" descr="C:\Users\User-Se7en\Desktop\орк\с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0"/>
            <a:ext cx="1207578" cy="115373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9" name="Picture 5" descr="C:\Users\User-Se7en\Desktop\орк\с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857232"/>
            <a:ext cx="2878355" cy="38378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868" y="492919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 вы знаете, что самый дешевый самовар стоил 3 рубля, а самовар из накладного серебра можно было приобрести за 25-100 рублей (для сравнения корова стоила 15 рублей).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extrusionClr>
                <a:schemeClr val="tx1"/>
              </a:extrusionClr>
            </a:sp3d>
          </a:bodyPr>
          <a:lstStyle/>
          <a:p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«Чайная церемония по-русски»</a:t>
            </a:r>
            <a:endParaRPr lang="ru-RU" dirty="0">
              <a:ln w="22225">
                <a:solidFill>
                  <a:srgbClr val="FFFF00"/>
                </a:solidFill>
              </a:ln>
              <a:solidFill>
                <a:srgbClr val="92D05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Как же пили чай наши прадедушки и прабабушки? И что такое русское чаепитие?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3357562"/>
            <a:ext cx="4191635" cy="29940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srgbClr val="FFFF00">
                <a:alpha val="20000"/>
              </a:srgbClr>
            </a:outerShdw>
          </a:effectLst>
        </p:spPr>
      </p:pic>
      <p:pic>
        <p:nvPicPr>
          <p:cNvPr id="6146" name="Picture 2" descr="C:\Users\12345\Desktop\остория чаяпития\bfed222b4d42e0a2133781aa8d1_pr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714620"/>
            <a:ext cx="3058207" cy="3690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чаепитие?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97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Россия - чайная страна, и чай пьют у нас много. Но настоящая культура чаепития потеряна. Чай пьют по -  разному: на ходу, убегая на работу или в буфете аэропорта, в ожидании летной погоды. Пьют в поездах - из скучного стакана. Пьют из металлической крышки термоса. Но все это не чаепитие, а привычная часть утренней или вечерней трапезы. Чаепитие - другое.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-Se7en\Desktop\орк\картинки\пьют ча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060848"/>
            <a:ext cx="3786828" cy="36004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12345\Desktop\фотки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786058"/>
            <a:ext cx="3286148" cy="35719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 "Толковом словаре живого великорусского языка" </a:t>
            </a:r>
            <a:r>
              <a:rPr lang="ru-RU" sz="3600" b="1" dirty="0" smtClean="0"/>
              <a:t>В. Даля </a:t>
            </a:r>
            <a:r>
              <a:rPr lang="ru-RU" sz="3600" dirty="0" smtClean="0"/>
              <a:t>глагол </a:t>
            </a:r>
            <a:r>
              <a:rPr lang="ru-RU" sz="3600" b="1" dirty="0" smtClean="0"/>
              <a:t>"чаевать" </a:t>
            </a:r>
            <a:r>
              <a:rPr lang="ru-RU" sz="3600" dirty="0" smtClean="0"/>
              <a:t>означает </a:t>
            </a:r>
            <a:r>
              <a:rPr lang="ru-RU" sz="3600" b="1" dirty="0" smtClean="0"/>
              <a:t>"</a:t>
            </a:r>
            <a:r>
              <a:rPr lang="ru-RU" sz="3600" b="1" dirty="0" err="1" smtClean="0"/>
              <a:t>прослажаться</a:t>
            </a:r>
            <a:r>
              <a:rPr lang="ru-RU" sz="3600" b="1" dirty="0" smtClean="0"/>
              <a:t> за </a:t>
            </a:r>
            <a:r>
              <a:rPr lang="ru-RU" sz="3600" b="1" dirty="0" err="1" smtClean="0"/>
              <a:t>чаемъ</a:t>
            </a:r>
            <a:r>
              <a:rPr lang="ru-RU" sz="3600" b="1" dirty="0" smtClean="0"/>
              <a:t>, пить его </a:t>
            </a:r>
            <a:r>
              <a:rPr lang="ru-RU" sz="3600" b="1" dirty="0" err="1" smtClean="0"/>
              <a:t>въ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раздольи</a:t>
            </a:r>
            <a:r>
              <a:rPr lang="ru-RU" sz="3600" b="1" dirty="0" smtClean="0"/>
              <a:t>".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1340768"/>
            <a:ext cx="4978896" cy="18582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Сверху – дыра, снизу – дыра,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посередине – огонь да вода.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Никогда не ест, а только пьёт,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как зашумит – всех приманит.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Атрибут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чаепития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6626" name="Picture 2" descr="C:\Users\User-Se7en\Desktop\орк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2084437" cy="27669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7" name="Picture 3" descr="C:\Users\User-Se7en\Desktop\орк\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212976"/>
            <a:ext cx="2504058" cy="32690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8" name="Picture 4" descr="C:\Users\User-Se7en\Desktop\орк\с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139505"/>
            <a:ext cx="1656184" cy="158234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6629" name="Picture 5" descr="C:\Users\User-Se7en\Desktop\орк\с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3284984"/>
            <a:ext cx="2878355" cy="3837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12345\Desktop\фотки\i (7).jpg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3214705" cy="3214705"/>
          </a:xfrm>
          <a:prstGeom prst="rect">
            <a:avLst/>
          </a:prstGeom>
          <a:noFill/>
          <a:ln w="47625">
            <a:solidFill>
              <a:schemeClr val="tx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bliqueTopRight"/>
            <a:lightRig rig="threePt" dir="t"/>
          </a:scene3d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643306" y="1785926"/>
            <a:ext cx="571504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Смеркалось; на столе, блистая,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Шипел вечерний самовар,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Китайский чайник нагревая: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 ним клубился лёгкий пар.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Разлитый Ольгиной рукою,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чашкам темною струею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Уже душистый чай бежал,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сливки мальчик подавал...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Чайные и трактиры были полны, и жизнь на время замирала.</a:t>
            </a:r>
            <a:endParaRPr lang="ru-RU" dirty="0"/>
          </a:p>
        </p:txBody>
      </p:sp>
      <p:pic>
        <p:nvPicPr>
          <p:cNvPr id="4" name="Picture 6" descr="Б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00100" y="1357298"/>
            <a:ext cx="7392314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чай\19век.JPG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14313"/>
            <a:ext cx="4357688" cy="2955925"/>
          </a:xfrm>
          <a:noFill/>
          <a:effectLst>
            <a:softEdge rad="317500"/>
          </a:effectLst>
        </p:spPr>
      </p:pic>
      <p:pic>
        <p:nvPicPr>
          <p:cNvPr id="7171" name="Picture 3" descr="D:\чай\А.Волосков За чайным столом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6475" y="500063"/>
            <a:ext cx="4184650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173" name="Picture 5" descr="D:\чай\Чаепитие близ Москв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5143500"/>
            <a:ext cx="36020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174" name="Picture 6" descr="D:\чай\Чаепитие в Мытища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857625"/>
            <a:ext cx="3109912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67944" y="3501008"/>
            <a:ext cx="4788024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чаем в трактирах решались важные дела. Купцы за чашкой чая заключали сделки на огромные суммы.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">
                <a:rot lat="0" lon="0" rev="0"/>
              </a:lightRig>
            </a:scene3d>
            <a:sp3d extrusionH="139700" contourW="88900">
              <a:bevelT w="63500" prst="relaxedInset"/>
              <a:bevelB w="69850" h="63500"/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«Рождение чая»</a:t>
            </a:r>
            <a:endParaRPr lang="ru-RU" b="1" dirty="0">
              <a:ln w="22225" cmpd="dbl">
                <a:solidFill>
                  <a:srgbClr val="FFFF00"/>
                </a:solidFill>
              </a:ln>
              <a:solidFill>
                <a:srgbClr val="92D050"/>
              </a:solidFill>
              <a:latin typeface="GungsuhChe" pitchFamily="49" charset="-127"/>
              <a:ea typeface="GungsuhChe" pitchFamily="49" charset="-127"/>
            </a:endParaRPr>
          </a:p>
        </p:txBody>
      </p:sp>
      <p:pic>
        <p:nvPicPr>
          <p:cNvPr id="4" name="Picture 5" descr="img_18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3116"/>
            <a:ext cx="607223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12345\Desktop\фотки\sitechko_dlja_chaja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4012486" cy="22336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357166"/>
            <a:ext cx="983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Ситечко</a:t>
            </a:r>
            <a:endParaRPr lang="ru-RU" b="1" dirty="0"/>
          </a:p>
        </p:txBody>
      </p:sp>
      <p:pic>
        <p:nvPicPr>
          <p:cNvPr id="50179" name="Picture 3" descr="C:\Users\12345\Desktop\фотки\510562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52"/>
            <a:ext cx="3843358" cy="3843358"/>
          </a:xfrm>
          <a:prstGeom prst="rect">
            <a:avLst/>
          </a:prstGeom>
          <a:noFill/>
        </p:spPr>
      </p:pic>
      <p:pic>
        <p:nvPicPr>
          <p:cNvPr id="50180" name="Picture 4" descr="C:\Users\12345\Desktop\фотки\1265_1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214818"/>
            <a:ext cx="3000391" cy="242888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15140" y="4357694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Щипчики</a:t>
            </a:r>
            <a:endParaRPr lang="ru-RU" b="1" dirty="0"/>
          </a:p>
        </p:txBody>
      </p:sp>
      <p:pic>
        <p:nvPicPr>
          <p:cNvPr id="50181" name="Picture 5" descr="C:\Users\12345\Desktop\фотки\735_1_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714620"/>
            <a:ext cx="3857632" cy="37033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6143644"/>
            <a:ext cx="31598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Старинный чайный сервиз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Чай пили утром, в полдень и обязательно в четыре часа. </a:t>
            </a:r>
            <a:endParaRPr lang="ru-RU" dirty="0"/>
          </a:p>
        </p:txBody>
      </p:sp>
      <p:pic>
        <p:nvPicPr>
          <p:cNvPr id="51202" name="Picture 2" descr="C:\Users\12345\Desktop\остория чаяпития\8ad850f139513866e56ecb9ae86_pr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428868"/>
            <a:ext cx="3973208" cy="3171832"/>
          </a:xfrm>
          <a:prstGeom prst="rect">
            <a:avLst/>
          </a:prstGeom>
          <a:noFill/>
        </p:spPr>
      </p:pic>
      <p:pic>
        <p:nvPicPr>
          <p:cNvPr id="51203" name="Picture 3" descr="C:\Users\12345\Desktop\остория чаяпития\909f09417c1766590f46099e776_pr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143116"/>
            <a:ext cx="3425636" cy="3976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За многовековую историю сложилось 7 типов чаепитий:</a:t>
            </a:r>
          </a:p>
          <a:p>
            <a:pPr lvl="0"/>
            <a:r>
              <a:rPr lang="ru-RU" dirty="0" smtClean="0"/>
              <a:t>чайное действо на рассвете;</a:t>
            </a:r>
          </a:p>
          <a:p>
            <a:pPr lvl="0"/>
            <a:r>
              <a:rPr lang="ru-RU" dirty="0" smtClean="0"/>
              <a:t>чайное действо утром;</a:t>
            </a:r>
          </a:p>
          <a:p>
            <a:pPr lvl="0"/>
            <a:r>
              <a:rPr lang="ru-RU" dirty="0" smtClean="0"/>
              <a:t>чайное действо в полдень;</a:t>
            </a:r>
          </a:p>
          <a:p>
            <a:pPr lvl="0"/>
            <a:r>
              <a:rPr lang="ru-RU" dirty="0" smtClean="0"/>
              <a:t>чайное действо ночью;</a:t>
            </a:r>
          </a:p>
          <a:p>
            <a:pPr lvl="0"/>
            <a:r>
              <a:rPr lang="ru-RU" dirty="0" smtClean="0"/>
              <a:t>чайное действо со сладостями;</a:t>
            </a:r>
          </a:p>
          <a:p>
            <a:pPr lvl="0"/>
            <a:r>
              <a:rPr lang="ru-RU" dirty="0" smtClean="0"/>
              <a:t>чайное действо вне определенного времени;</a:t>
            </a:r>
          </a:p>
          <a:p>
            <a:pPr lvl="0"/>
            <a:r>
              <a:rPr lang="ru-RU" dirty="0" smtClean="0"/>
              <a:t>чайное действо для тех, кто пришел после основного чаепития.</a:t>
            </a:r>
          </a:p>
          <a:p>
            <a:endParaRPr lang="ru-RU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1142984"/>
            <a:ext cx="2848596" cy="206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1" name="Picture 3" descr="C:\Users\12345\Desktop\фотки\90230453_85077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643446"/>
            <a:ext cx="2071702" cy="1928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extrusionClr>
                <a:schemeClr val="tx1"/>
              </a:extrusionClr>
            </a:sp3d>
          </a:bodyPr>
          <a:lstStyle/>
          <a:p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«О  пользе чая»</a:t>
            </a:r>
            <a:endParaRPr lang="ru-RU" dirty="0">
              <a:ln w="22225">
                <a:solidFill>
                  <a:srgbClr val="FFFF00"/>
                </a:solidFill>
              </a:ln>
              <a:solidFill>
                <a:srgbClr val="92D05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Ученые установили, что в чае содержатся полезные, биологически активные вещества:</a:t>
            </a:r>
          </a:p>
          <a:p>
            <a:pPr>
              <a:buNone/>
            </a:pPr>
            <a:r>
              <a:rPr lang="ru-RU" dirty="0" smtClean="0"/>
              <a:t> кофеин, минеральные соли, почти все витамины, эфирные масла и т.д.</a:t>
            </a:r>
          </a:p>
          <a:p>
            <a:pPr>
              <a:buNone/>
            </a:pP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 Он укрепляет сосуды мозга, улучшает работу сердца, обмен веществ, повышает умственную и физическую работоспособность человека.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С чаем легко усваиваются белки, жиры и углеводы. Даже обильное питание не вызывает ожирения, если оно сопровождается чаепитием.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Особенно хорошо утоляет жажду и быстрее восстанавливает силы чай с лимоном.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Чай усиливает сопротивляемость простуде, инфекционным болезням, воспалительным процессам.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Чай снимает головную боль.  В стакане крепкого чая содержится 0,5 граммов кофеина, примерно столько его в таблетке от головной боли.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3" name="Picture 1" descr="C:\Users\12345\Desktop\фотки\3346223-4d6cf1f7d04fd57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43834" y="5429264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При отравлениях дается настой крепкого чая.</a:t>
            </a:r>
          </a:p>
          <a:p>
            <a:r>
              <a:rPr lang="ru-RU" sz="3300" dirty="0" smtClean="0"/>
              <a:t>Народное средство от зубной боли – мелко нарезанный или давленный чеснок в чайном настое, который держат несколько минут во рту.</a:t>
            </a:r>
          </a:p>
          <a:p>
            <a:r>
              <a:rPr lang="ru-RU" sz="3300" dirty="0" smtClean="0"/>
              <a:t>При засорении глаз, воспалении век, глаза промывают крепким охлажденным раствором черного и зеленого чая, взятых поровну.</a:t>
            </a:r>
          </a:p>
          <a:p>
            <a:r>
              <a:rPr lang="ru-RU" sz="3300" dirty="0" smtClean="0"/>
              <a:t>Китайские и японские ученые установили, что люди, регулярно пьющие чай, реже других заболевают раком желудка.</a:t>
            </a:r>
          </a:p>
          <a:p>
            <a:r>
              <a:rPr lang="ru-RU" sz="3300" dirty="0" smtClean="0"/>
              <a:t> Чай также снимает вредное влияние радиоактивных веществ на организм.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Итак, чай полезен, обладает лечебными свойствами, снимает усталость. </a:t>
            </a:r>
          </a:p>
          <a:p>
            <a:endParaRPr lang="ru-RU" dirty="0"/>
          </a:p>
        </p:txBody>
      </p:sp>
      <p:pic>
        <p:nvPicPr>
          <p:cNvPr id="61442" name="Picture 2" descr="C:\Users\12345\Desktop\фотки\94442187_0_8e2f8_3b26305b_XL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3645024"/>
            <a:ext cx="17907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476673"/>
          <a:ext cx="8496944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User-Se7en\Desktop\орк\картинки\белый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8104" y="3356992"/>
            <a:ext cx="1544960" cy="1158720"/>
          </a:xfrm>
          <a:prstGeom prst="rect">
            <a:avLst/>
          </a:prstGeom>
          <a:noFill/>
        </p:spPr>
      </p:pic>
      <p:pic>
        <p:nvPicPr>
          <p:cNvPr id="3075" name="Picture 3" descr="C:\Users\User-Se7en\Desktop\орк\картинки\жёлтый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3140968"/>
            <a:ext cx="1705337" cy="1716782"/>
          </a:xfrm>
          <a:prstGeom prst="rect">
            <a:avLst/>
          </a:prstGeom>
          <a:noFill/>
        </p:spPr>
      </p:pic>
      <p:pic>
        <p:nvPicPr>
          <p:cNvPr id="3076" name="Picture 4" descr="C:\Users\User-Se7en\Desktop\орк\картинки\зелёный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07704" y="3212976"/>
            <a:ext cx="1800200" cy="1350150"/>
          </a:xfrm>
          <a:prstGeom prst="rect">
            <a:avLst/>
          </a:prstGeom>
          <a:noFill/>
        </p:spPr>
      </p:pic>
      <p:pic>
        <p:nvPicPr>
          <p:cNvPr id="3077" name="Picture 5" descr="C:\Users\User-Se7en\Desktop\орк\картинки\красный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851920" y="3356992"/>
            <a:ext cx="1428750" cy="1428750"/>
          </a:xfrm>
          <a:prstGeom prst="rect">
            <a:avLst/>
          </a:prstGeom>
          <a:noFill/>
        </p:spPr>
      </p:pic>
      <p:pic>
        <p:nvPicPr>
          <p:cNvPr id="3078" name="Picture 6" descr="C:\Users\User-Se7en\Desktop\орк\картинки\чёкный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34405" y="3212976"/>
            <a:ext cx="1512168" cy="1008112"/>
          </a:xfrm>
          <a:prstGeom prst="rect">
            <a:avLst/>
          </a:prstGeom>
          <a:noFill/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6027003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"Свежий чай подобен бальзаму.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Чай, простоявший ночь, подобен змее".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5900750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Чай горячий, ароматный</a:t>
            </a:r>
            <a:br>
              <a:rPr lang="ru-RU" sz="2800" dirty="0" smtClean="0"/>
            </a:br>
            <a:r>
              <a:rPr lang="ru-RU" sz="2800" dirty="0" smtClean="0"/>
              <a:t>И на вкус весьма приятный.</a:t>
            </a:r>
            <a:br>
              <a:rPr lang="ru-RU" sz="2800" dirty="0" smtClean="0"/>
            </a:br>
            <a:r>
              <a:rPr lang="ru-RU" sz="2800" dirty="0" smtClean="0"/>
              <a:t>Он недуги исцеляет</a:t>
            </a:r>
            <a:br>
              <a:rPr lang="ru-RU" sz="2800" dirty="0" smtClean="0"/>
            </a:br>
            <a:r>
              <a:rPr lang="ru-RU" sz="2800" dirty="0" smtClean="0"/>
              <a:t>И усталость прогоняет.</a:t>
            </a:r>
            <a:br>
              <a:rPr lang="ru-RU" sz="2800" dirty="0" smtClean="0"/>
            </a:br>
            <a:r>
              <a:rPr lang="ru-RU" sz="2800" dirty="0" smtClean="0"/>
              <a:t>Силы новые дает</a:t>
            </a:r>
            <a:br>
              <a:rPr lang="ru-RU" sz="2800" dirty="0" smtClean="0"/>
            </a:br>
            <a:r>
              <a:rPr lang="ru-RU" sz="2800" dirty="0" smtClean="0"/>
              <a:t>И друзей за стол зовет.</a:t>
            </a:r>
            <a:br>
              <a:rPr lang="ru-RU" sz="2800" dirty="0" smtClean="0"/>
            </a:br>
            <a:r>
              <a:rPr lang="ru-RU" sz="2800" dirty="0" smtClean="0"/>
              <a:t>С благодарностью весь мир</a:t>
            </a:r>
            <a:br>
              <a:rPr lang="ru-RU" sz="2800" dirty="0" smtClean="0"/>
            </a:br>
            <a:r>
              <a:rPr lang="ru-RU" sz="2800" dirty="0" smtClean="0"/>
              <a:t>Славит чудо- эликсир!</a:t>
            </a:r>
          </a:p>
          <a:p>
            <a:endParaRPr lang="ru-RU" sz="2800" dirty="0"/>
          </a:p>
        </p:txBody>
      </p:sp>
      <p:pic>
        <p:nvPicPr>
          <p:cNvPr id="62466" name="Picture 2" descr="C:\Users\12345\Desktop\фотки\5010c61d10bc6_normal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571612"/>
            <a:ext cx="3448050" cy="3438525"/>
          </a:xfrm>
          <a:prstGeom prst="rect">
            <a:avLst/>
          </a:prstGeom>
          <a:noFill/>
        </p:spPr>
      </p:pic>
      <p:pic>
        <p:nvPicPr>
          <p:cNvPr id="62467" name="Picture 3" descr="C:\Users\12345\Desktop\фотки\72390691_f6d255982a8206e5012e402e0a3207c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5214950"/>
            <a:ext cx="1571625" cy="1371600"/>
          </a:xfrm>
          <a:prstGeom prst="rect">
            <a:avLst/>
          </a:prstGeom>
          <a:noFill/>
        </p:spPr>
      </p:pic>
      <p:pic>
        <p:nvPicPr>
          <p:cNvPr id="62468" name="Picture 4" descr="C:\Users\12345\Desktop\фотки\post-282720-13475425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14290"/>
            <a:ext cx="2071702" cy="1223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extrusionClr>
                <a:schemeClr val="tx1"/>
              </a:extrusionClr>
            </a:sp3d>
          </a:bodyPr>
          <a:lstStyle/>
          <a:p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 </a:t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Традиции приготовления чая</a:t>
            </a:r>
            <a:endParaRPr lang="ru-RU" dirty="0"/>
          </a:p>
        </p:txBody>
      </p:sp>
      <p:pic>
        <p:nvPicPr>
          <p:cNvPr id="4097" name="Picture 1" descr="C:\Users\12345\Desktop\фотки\teier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638800"/>
            <a:ext cx="1219200" cy="1219200"/>
          </a:xfrm>
          <a:prstGeom prst="rect">
            <a:avLst/>
          </a:prstGeom>
          <a:noFill/>
        </p:spPr>
      </p:pic>
      <p:pic>
        <p:nvPicPr>
          <p:cNvPr id="4098" name="Picture 2" descr="C:\Users\12345\Desktop\фотки\11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214290"/>
            <a:ext cx="1714500" cy="1162050"/>
          </a:xfrm>
          <a:prstGeom prst="rect">
            <a:avLst/>
          </a:prstGeom>
          <a:noFill/>
        </p:spPr>
      </p:pic>
      <p:pic>
        <p:nvPicPr>
          <p:cNvPr id="6" name="Picture 6" descr="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286512" y="2786058"/>
            <a:ext cx="2166933" cy="2400295"/>
          </a:xfrm>
          <a:prstGeom prst="rect">
            <a:avLst/>
          </a:prstGeom>
        </p:spPr>
      </p:pic>
      <p:pic>
        <p:nvPicPr>
          <p:cNvPr id="7" name="Picture 2" descr="D:\чай\английское чаепити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214678" y="3429000"/>
            <a:ext cx="2814637" cy="308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Русские традиционно заваривают чай следующим образ</a:t>
            </a:r>
            <a:r>
              <a:rPr lang="ru-RU" b="1" dirty="0" smtClean="0"/>
              <a:t>ом:</a:t>
            </a:r>
            <a:endParaRPr lang="ru-RU" b="1" dirty="0"/>
          </a:p>
        </p:txBody>
      </p:sp>
      <p:pic>
        <p:nvPicPr>
          <p:cNvPr id="63490" name="Picture 2" descr="C:\Users\12345\Desktop\фотки\1_yapfiles.ru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5357826"/>
            <a:ext cx="971550" cy="12858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412776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dirty="0" smtClean="0"/>
              <a:t>- Чистый заварной чайник сполоснуть крутым кипятком и слегка обсушить. </a:t>
            </a:r>
          </a:p>
          <a:p>
            <a:pPr>
              <a:buFontTx/>
              <a:buNone/>
            </a:pPr>
            <a:r>
              <a:rPr lang="ru-RU" sz="2800" dirty="0" smtClean="0"/>
              <a:t>- Положить в него чай из расчета 1чайная ложка на стакан,</a:t>
            </a:r>
          </a:p>
          <a:p>
            <a:pPr>
              <a:buFontTx/>
              <a:buChar char="-"/>
            </a:pPr>
            <a:r>
              <a:rPr lang="ru-RU" sz="2800" dirty="0" smtClean="0"/>
              <a:t> залить кипятком,</a:t>
            </a:r>
          </a:p>
          <a:p>
            <a:pPr>
              <a:buFontTx/>
              <a:buChar char="-"/>
            </a:pPr>
            <a:r>
              <a:rPr lang="ru-RU" sz="2800" dirty="0" smtClean="0"/>
              <a:t> накрыть салфеткой и поставить на самовар минут на 5.</a:t>
            </a:r>
          </a:p>
          <a:p>
            <a:pPr>
              <a:buFontTx/>
              <a:buNone/>
            </a:pPr>
            <a:r>
              <a:rPr lang="ru-RU" sz="2800" dirty="0" smtClean="0"/>
              <a:t>- В чайник можно положить кусочек сахара – это способствует лучшему разворачиванию чаинок и отдаче ими своих экстрактивных веществ.</a:t>
            </a:r>
          </a:p>
          <a:p>
            <a:pPr>
              <a:buFontTx/>
              <a:buNone/>
            </a:pPr>
            <a:r>
              <a:rPr lang="ru-RU" sz="2800" dirty="0" smtClean="0"/>
              <a:t>- Когда чай настоится, его наливают в стакан и разбавляют кипятком из самовара.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приготовить вкусный и ароматный чай</a:t>
            </a:r>
            <a:endParaRPr lang="ru-RU" sz="31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 noChangeArrowheads="1"/>
          </p:cNvSpPr>
          <p:nvPr>
            <p:ph idx="1"/>
          </p:nvPr>
        </p:nvSpPr>
        <p:spPr bwMode="auto">
          <a:xfrm>
            <a:off x="395536" y="1340768"/>
            <a:ext cx="8229600" cy="512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Приготовьте фарфоровую посуду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заварки чая.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Вскипятите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воду.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Ополосните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чайник кипятком.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Положите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чайник столько ложек сухого чая, сколько входит чашек воды + 1 чайную ложку.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Дайте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чаю разбухнуть.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Заполните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чайник горячей водой на ½, закройте крышкой, накройте чайник салфеткой.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Настаивать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чай в течение 3 – 5 мин.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середине процесса настаивания добавить в чайник воды доверху.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Разлейте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214290"/>
            <a:ext cx="5829312" cy="5911873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Родина чая - Китай. </a:t>
            </a:r>
          </a:p>
          <a:p>
            <a:pPr algn="r"/>
            <a:r>
              <a:rPr lang="ru-RU" b="1" dirty="0" smtClean="0"/>
              <a:t>Чай</a:t>
            </a:r>
            <a:r>
              <a:rPr lang="ru-RU" dirty="0" smtClean="0"/>
              <a:t> (</a:t>
            </a:r>
            <a:r>
              <a:rPr lang="ru-RU" dirty="0" smtClean="0">
                <a:hlinkClick r:id="rId2" tooltip="Китайский язык"/>
              </a:rPr>
              <a:t>кит.</a:t>
            </a:r>
            <a:r>
              <a:rPr lang="ru-RU" dirty="0" smtClean="0"/>
              <a:t> 茶 — «</a:t>
            </a:r>
            <a:r>
              <a:rPr lang="ru-RU" dirty="0" err="1" smtClean="0"/>
              <a:t>ча</a:t>
            </a:r>
            <a:r>
              <a:rPr lang="ru-RU" dirty="0" smtClean="0"/>
              <a:t>́» на </a:t>
            </a:r>
            <a:r>
              <a:rPr lang="ru-RU" dirty="0" smtClean="0">
                <a:hlinkClick r:id="rId3" tooltip="Путунхуа"/>
              </a:rPr>
              <a:t>пекинском</a:t>
            </a:r>
            <a:r>
              <a:rPr lang="ru-RU" dirty="0" smtClean="0"/>
              <a:t> и </a:t>
            </a:r>
            <a:r>
              <a:rPr lang="ru-RU" dirty="0" err="1" smtClean="0">
                <a:hlinkClick r:id="rId4" tooltip="Кантонский диалект"/>
              </a:rPr>
              <a:t>гуандунском</a:t>
            </a:r>
            <a:r>
              <a:rPr lang="ru-RU" dirty="0" smtClean="0"/>
              <a:t> диалекте, «те̂» на </a:t>
            </a:r>
            <a:r>
              <a:rPr lang="ru-RU" dirty="0" err="1" smtClean="0">
                <a:hlinkClick r:id="rId5" tooltip="Амойский диалект (страница отсутствует)"/>
              </a:rPr>
              <a:t>амойском</a:t>
            </a:r>
            <a:r>
              <a:rPr lang="ru-RU" dirty="0" smtClean="0"/>
              <a:t> и «</a:t>
            </a:r>
            <a:r>
              <a:rPr lang="ru-RU" dirty="0" err="1" smtClean="0"/>
              <a:t>тцай-е</a:t>
            </a:r>
            <a:r>
              <a:rPr lang="ru-RU" dirty="0" smtClean="0"/>
              <a:t>» на </a:t>
            </a:r>
            <a:r>
              <a:rPr lang="ru-RU" dirty="0" smtClean="0">
                <a:hlinkClick r:id="rId6" tooltip="Тайваньский язык"/>
              </a:rPr>
              <a:t>тайваньском</a:t>
            </a:r>
            <a:r>
              <a:rPr lang="ru-RU" dirty="0" smtClean="0"/>
              <a:t>) — </a:t>
            </a:r>
            <a:r>
              <a:rPr lang="ru-RU" dirty="0" smtClean="0">
                <a:hlinkClick r:id="rId7" tooltip="Напиток"/>
              </a:rPr>
              <a:t>напиток</a:t>
            </a:r>
            <a:r>
              <a:rPr lang="ru-RU" dirty="0" smtClean="0"/>
              <a:t>, получаемый </a:t>
            </a:r>
            <a:r>
              <a:rPr lang="ru-RU" dirty="0" smtClean="0">
                <a:hlinkClick r:id="rId8" tooltip="Приёмы приготовления пищи"/>
              </a:rPr>
              <a:t>варкой</a:t>
            </a:r>
            <a:r>
              <a:rPr lang="ru-RU" dirty="0" smtClean="0"/>
              <a:t>, </a:t>
            </a:r>
            <a:r>
              <a:rPr lang="ru-RU" dirty="0" smtClean="0">
                <a:hlinkClick r:id="rId9" tooltip="Заваривание"/>
              </a:rPr>
              <a:t>завариванием</a:t>
            </a:r>
            <a:r>
              <a:rPr lang="ru-RU" dirty="0" smtClean="0"/>
              <a:t> и/или </a:t>
            </a:r>
            <a:r>
              <a:rPr lang="ru-RU" dirty="0" smtClean="0">
                <a:hlinkClick r:id="rId10" tooltip="Настой (лекарственная форма)"/>
              </a:rPr>
              <a:t>настаиванием</a:t>
            </a:r>
            <a:r>
              <a:rPr lang="ru-RU" dirty="0" smtClean="0"/>
              <a:t> листа </a:t>
            </a:r>
            <a:r>
              <a:rPr lang="ru-RU" dirty="0" smtClean="0">
                <a:hlinkClick r:id="rId11" tooltip="Чай (растение)"/>
              </a:rPr>
              <a:t>чайного куста</a:t>
            </a:r>
            <a:r>
              <a:rPr lang="ru-RU" dirty="0" smtClean="0"/>
              <a:t>, который предварительно подготавливается специальным образом.</a:t>
            </a:r>
          </a:p>
          <a:p>
            <a:pPr algn="r"/>
            <a:r>
              <a:rPr lang="ru-RU" dirty="0" smtClean="0"/>
              <a:t>В Китае чай называют разными словами, что в переводе на русский язык – </a:t>
            </a:r>
            <a:r>
              <a:rPr lang="ru-RU" b="1" dirty="0" smtClean="0"/>
              <a:t>«молодой листочек». </a:t>
            </a:r>
          </a:p>
          <a:p>
            <a:pPr algn="r"/>
            <a:r>
              <a:rPr lang="ru-RU" dirty="0" smtClean="0"/>
              <a:t>Китайцы не только подарили название чая и научили человечество употреблять чай, но и открыли само чайное растение – чайный куст. Произошло это почти </a:t>
            </a:r>
            <a:r>
              <a:rPr lang="ru-RU" b="1" dirty="0" smtClean="0"/>
              <a:t>4700 лет </a:t>
            </a:r>
            <a:r>
              <a:rPr lang="ru-RU" dirty="0" smtClean="0"/>
              <a:t>тому назад.</a:t>
            </a:r>
          </a:p>
          <a:p>
            <a:endParaRPr lang="ru-RU" dirty="0"/>
          </a:p>
        </p:txBody>
      </p:sp>
      <p:pic>
        <p:nvPicPr>
          <p:cNvPr id="9217" name="Picture 1" descr="C:\Users\12345\Desktop\фотки\265px-HCAM1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285728"/>
            <a:ext cx="3000364" cy="261620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9218" name="Picture 2" descr="C:\Users\12345\Desktop\фотки\Camellia_sinensis_-_Köhler–s_Medizinal-Pflanzen-02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7158" y="3286124"/>
            <a:ext cx="1914536" cy="313056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43174" y="5357826"/>
            <a:ext cx="62151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Чаем</a:t>
            </a:r>
            <a:r>
              <a:rPr lang="ru-RU" sz="1400" dirty="0" smtClean="0"/>
              <a:t> в широком смысле может именоваться любой напиток, приготовленный путём заваривания предварительно подготовленного растительного материала. В названиях таких напитков к слову «чай», как правило, добавляется пояснение, характеризующее используемое сырьё («травяной чай», «ягодный чай», «фруктовый чай» и так далее).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Я хочу открыть секрет</a:t>
            </a:r>
          </a:p>
          <a:p>
            <a:pPr>
              <a:buNone/>
            </a:pPr>
            <a:r>
              <a:rPr lang="ru-RU" dirty="0" smtClean="0"/>
              <a:t>И полезный дам совет</a:t>
            </a:r>
          </a:p>
          <a:p>
            <a:pPr>
              <a:buNone/>
            </a:pPr>
            <a:r>
              <a:rPr lang="ru-RU" dirty="0" smtClean="0"/>
              <a:t>Если хворь с кем приключится</a:t>
            </a:r>
          </a:p>
          <a:p>
            <a:pPr>
              <a:buNone/>
            </a:pPr>
            <a:r>
              <a:rPr lang="ru-RU" dirty="0" smtClean="0"/>
              <a:t>Чаем можете лечиться.</a:t>
            </a:r>
          </a:p>
          <a:p>
            <a:pPr>
              <a:buNone/>
            </a:pPr>
            <a:r>
              <a:rPr lang="ru-RU" dirty="0" smtClean="0"/>
              <a:t>Чай всех снадобий полезней</a:t>
            </a:r>
          </a:p>
          <a:p>
            <a:pPr>
              <a:buNone/>
            </a:pPr>
            <a:r>
              <a:rPr lang="ru-RU" dirty="0" smtClean="0"/>
              <a:t>Помогает от болезней</a:t>
            </a:r>
          </a:p>
          <a:p>
            <a:pPr>
              <a:buNone/>
            </a:pPr>
            <a:r>
              <a:rPr lang="ru-RU" dirty="0" smtClean="0"/>
              <a:t>Чай в жару нас освежает,</a:t>
            </a:r>
          </a:p>
          <a:p>
            <a:pPr>
              <a:buNone/>
            </a:pPr>
            <a:r>
              <a:rPr lang="ru-RU" dirty="0" smtClean="0"/>
              <a:t>А в морозы согревает.</a:t>
            </a:r>
          </a:p>
          <a:p>
            <a:pPr>
              <a:buNone/>
            </a:pPr>
            <a:r>
              <a:rPr lang="ru-RU" dirty="0" smtClean="0"/>
              <a:t>И сонливость переборет</a:t>
            </a:r>
          </a:p>
          <a:p>
            <a:pPr>
              <a:buNone/>
            </a:pPr>
            <a:r>
              <a:rPr lang="ru-RU" dirty="0" smtClean="0"/>
              <a:t>И с усталостью поспорит</a:t>
            </a:r>
          </a:p>
          <a:p>
            <a:pPr>
              <a:buNone/>
            </a:pPr>
            <a:r>
              <a:rPr lang="ru-RU" dirty="0" smtClean="0"/>
              <a:t>Сокрушит любой недуг</a:t>
            </a:r>
          </a:p>
          <a:p>
            <a:pPr>
              <a:buNone/>
            </a:pPr>
            <a:r>
              <a:rPr lang="ru-RU" dirty="0" smtClean="0"/>
              <a:t>Чай здоровью – лучший друг!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4514" name="Picture 2" descr="C:\Users\12345\Desktop\фотки\1003542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857232"/>
            <a:ext cx="3429024" cy="5010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15 декабря – международный день </a:t>
            </a:r>
            <a:r>
              <a:rPr lang="ru-RU" sz="6700" b="1" dirty="0" smtClean="0"/>
              <a:t>чая</a:t>
            </a:r>
            <a:r>
              <a:rPr lang="ru-RU" b="1" dirty="0" smtClean="0"/>
              <a:t>!!!</a:t>
            </a:r>
            <a:endParaRPr lang="ru-RU" b="1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857364"/>
            <a:ext cx="5500662" cy="412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929066"/>
            <a:ext cx="3854202" cy="263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357298"/>
            <a:ext cx="27717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2345\Desktop\фотки\Ursprung des caffees 850 years ag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857496"/>
            <a:ext cx="6065051" cy="4525963"/>
          </a:xfrm>
          <a:prstGeom prst="rect">
            <a:avLst/>
          </a:prstGeom>
          <a:noFill/>
          <a:ln w="25400">
            <a:solidFill>
              <a:schemeClr val="tx1"/>
            </a:solidFill>
          </a:ln>
          <a:scene3d>
            <a:camera prst="perspectiveRelaxed"/>
            <a:lightRig rig="threePt" dir="t"/>
          </a:scene3d>
        </p:spPr>
      </p:pic>
      <p:pic>
        <p:nvPicPr>
          <p:cNvPr id="6" name="Picture 2" descr="C:\Users\12345\Desktop\фотки\stepfil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000372"/>
            <a:ext cx="3559395" cy="2448699"/>
          </a:xfrm>
          <a:prstGeom prst="rect">
            <a:avLst/>
          </a:prstGeom>
          <a:noFill/>
          <a:ln w="19050">
            <a:solidFill>
              <a:srgbClr val="FFFF00"/>
            </a:solidFill>
          </a:ln>
          <a:scene3d>
            <a:camera prst="perspectiveContrastingRightFacing"/>
            <a:lightRig rig="threePt" dir="t"/>
          </a:scene3d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845032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Давным-давно пастухи заметили,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стоит их овцам пощипать листьев вечнозеленого растения,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растущего в горах,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они начинают резвиться и легко взбираться на кручи.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Пастухи решили испробовать чудодейственную силу листьев на себе.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высушили их,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заварили в кипятке,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это делали с другими лекарственными растениями, 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стали пить ароматный настой,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ощущая мгновенный прилив свежих сил.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C:\Users\12345\Desktop\фотки\1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5572140"/>
            <a:ext cx="1376877" cy="1142984"/>
          </a:xfrm>
          <a:prstGeom prst="rect">
            <a:avLst/>
          </a:prstGeom>
          <a:noFill/>
        </p:spPr>
      </p:pic>
      <p:pic>
        <p:nvPicPr>
          <p:cNvPr id="1032" name="Picture 8" descr="C:\Users\12345\Desktop\фотки\ovech6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3786190"/>
            <a:ext cx="1047750" cy="1047750"/>
          </a:xfrm>
          <a:prstGeom prst="rect">
            <a:avLst/>
          </a:prstGeom>
          <a:noFill/>
        </p:spPr>
      </p:pic>
      <p:pic>
        <p:nvPicPr>
          <p:cNvPr id="1033" name="Picture 9" descr="C:\Users\12345\Desktop\фотки\ovech6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3429000"/>
            <a:ext cx="1047750" cy="1047750"/>
          </a:xfrm>
          <a:prstGeom prst="rect">
            <a:avLst/>
          </a:prstGeom>
          <a:noFill/>
        </p:spPr>
      </p:pic>
      <p:pic>
        <p:nvPicPr>
          <p:cNvPr id="1034" name="Picture 10" descr="C:\Users\12345\Desktop\фотки\ovech6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30" y="3857628"/>
            <a:ext cx="1047750" cy="1047750"/>
          </a:xfrm>
          <a:prstGeom prst="rect">
            <a:avLst/>
          </a:prstGeom>
          <a:noFill/>
        </p:spPr>
      </p:pic>
      <p:pic>
        <p:nvPicPr>
          <p:cNvPr id="1035" name="Picture 11" descr="C:\Users\12345\Desktop\фотки\shepherd_leading_sheep (1)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6134" y="2071678"/>
            <a:ext cx="2047866" cy="2047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 prstMaterial="matte">
              <a:bevelT w="0"/>
              <a:extrusionClr>
                <a:schemeClr val="tx1"/>
              </a:extrusionClr>
            </a:sp3d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«Путешествие чая в Россию»   </a:t>
            </a: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</a:br>
            <a:endParaRPr lang="ru-RU" b="1" dirty="0">
              <a:ln w="22225">
                <a:solidFill>
                  <a:srgbClr val="FFFF00"/>
                </a:solidFill>
              </a:ln>
              <a:solidFill>
                <a:srgbClr val="92D05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pic>
        <p:nvPicPr>
          <p:cNvPr id="8193" name="Picture 1" descr="C:\Users\12345\Desktop\фотки\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43355"/>
            <a:ext cx="7143800" cy="5114646"/>
          </a:xfrm>
          <a:prstGeom prst="rect">
            <a:avLst/>
          </a:prstGeom>
          <a:noFill/>
          <a:ln w="41275">
            <a:solidFill>
              <a:schemeClr val="tx1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Напитки наших предков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	До появления чая люди пили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квас, молоко, сбитень…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А ещё с удовольствием наши предки утоляли жажду лесными напитками, приготовленные из различных ягод и трав: шиповника, земляники, малины, ежевики, морошки, липы, зверобоя и других растений. В них было очень много витаминов.</a:t>
            </a:r>
          </a:p>
          <a:p>
            <a:endParaRPr lang="ru-RU" dirty="0"/>
          </a:p>
        </p:txBody>
      </p:sp>
      <p:pic>
        <p:nvPicPr>
          <p:cNvPr id="4" name="Picture 7" descr="D:\чай\картинки чай\шипов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556792"/>
            <a:ext cx="17716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Picture 2" descr="D:\чай\картинки чай\мал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36096" y="3933056"/>
            <a:ext cx="2554288" cy="185737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5" descr="D:\чай\картинки чай\лип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628800"/>
            <a:ext cx="19130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extrusionClr>
                <a:schemeClr val="tx1"/>
              </a:extrusionClr>
            </a:sp3d>
          </a:bodyPr>
          <a:lstStyle/>
          <a:p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/>
            </a:r>
            <a:b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ru-RU" b="1" dirty="0" smtClean="0">
                <a:ln w="22225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GungsuhChe" pitchFamily="49" charset="-127"/>
                <a:ea typeface="GungsuhChe" pitchFamily="49" charset="-127"/>
              </a:rPr>
              <a:t>«Самовар кипит – уходить не велит»</a:t>
            </a:r>
            <a:endParaRPr lang="ru-RU" dirty="0">
              <a:ln w="22225">
                <a:solidFill>
                  <a:srgbClr val="FFFF00"/>
                </a:solidFill>
              </a:ln>
              <a:solidFill>
                <a:srgbClr val="92D05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2071678"/>
            <a:ext cx="4238822" cy="384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самовар?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7106" name="Picture 2" descr="C:\Users\12345\Desktop\фотки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214950"/>
            <a:ext cx="1428750" cy="1428750"/>
          </a:xfrm>
          <a:prstGeom prst="rect">
            <a:avLst/>
          </a:prstGeom>
          <a:noFill/>
        </p:spPr>
      </p:pic>
      <p:pic>
        <p:nvPicPr>
          <p:cNvPr id="47107" name="Picture 3" descr="C:\Users\12345\Desktop\фотки\i 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5214950"/>
            <a:ext cx="1114425" cy="1428750"/>
          </a:xfrm>
          <a:prstGeom prst="rect">
            <a:avLst/>
          </a:prstGeom>
          <a:noFill/>
        </p:spPr>
      </p:pic>
      <p:pic>
        <p:nvPicPr>
          <p:cNvPr id="47108" name="Picture 4" descr="C:\Users\12345\Desktop\фотки\i (4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5286388"/>
            <a:ext cx="2200275" cy="1428750"/>
          </a:xfrm>
          <a:prstGeom prst="rect">
            <a:avLst/>
          </a:prstGeom>
          <a:noFill/>
        </p:spPr>
      </p:pic>
      <p:pic>
        <p:nvPicPr>
          <p:cNvPr id="47109" name="Picture 5" descr="C:\Users\12345\Desktop\фотки\i (6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5214950"/>
            <a:ext cx="2143125" cy="1428750"/>
          </a:xfrm>
          <a:prstGeom prst="rect">
            <a:avLst/>
          </a:prstGeom>
          <a:noFill/>
        </p:spPr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14282" y="1643050"/>
            <a:ext cx="887153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Словаре русского языка (М., 1981г., т. 4) говорится: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«Самовар - металлический прибор для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кипячения воды с топкой внутри,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наполняемый углями».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Толковом словаре живого великорусского языка В. И. Даля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(СПб-М., 1912 г., т. 4) сказано: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«Самовар – водогрейный для чаю сосуд,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ч. медный с трубою и жаровнею внутри».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Происхождение этого слова теперь не всем понятно, поскольку сочетание "сам варит" в соединении со словом "вода" кажется неправильным. Но всего лишь сто лет назад слово "варить" употреблялось не только в отношении еды (варить суп, рыбу), но и применительно к воде, наравне со словом "кипятить". Более того, в самоварах не только кипятили воду, но и варили пищу и сбитни. </a:t>
            </a:r>
          </a:p>
          <a:p>
            <a:endParaRPr lang="ru-RU" dirty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0"/>
            <a:ext cx="68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4357694"/>
            <a:ext cx="2143955" cy="224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673</TotalTime>
  <Words>870</Words>
  <Application>Microsoft Office PowerPoint</Application>
  <PresentationFormat>Экран (4:3)</PresentationFormat>
  <Paragraphs>118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ИСТОРИЯ ПОЯВЛЕНИЯ ЧАЯ </vt:lpstr>
      <vt:lpstr> «Рождение чая»</vt:lpstr>
      <vt:lpstr>Презентация PowerPoint</vt:lpstr>
      <vt:lpstr>Презентация PowerPoint</vt:lpstr>
      <vt:lpstr>  «Путешествие чая в Россию»    </vt:lpstr>
      <vt:lpstr>Напитки наших предков </vt:lpstr>
      <vt:lpstr> «Самовар кипит – уходить не велит»</vt:lpstr>
      <vt:lpstr>Что такое самовар?</vt:lpstr>
      <vt:lpstr> </vt:lpstr>
      <vt:lpstr>Презентация PowerPoint</vt:lpstr>
      <vt:lpstr>Презентация PowerPoint</vt:lpstr>
      <vt:lpstr>Презентация PowerPoint</vt:lpstr>
      <vt:lpstr> «Чайная церемония по-русски»</vt:lpstr>
      <vt:lpstr>Что такое чаепитие?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«О  пользе чая»</vt:lpstr>
      <vt:lpstr>Презентация PowerPoint</vt:lpstr>
      <vt:lpstr>Презентация PowerPoint</vt:lpstr>
      <vt:lpstr>Презентация PowerPoint</vt:lpstr>
      <vt:lpstr>    Традиции приготовления чая</vt:lpstr>
      <vt:lpstr>Русские традиционно заваривают чай следующим образом:</vt:lpstr>
      <vt:lpstr> Как приготовить вкусный и ароматный чай</vt:lpstr>
      <vt:lpstr>Презентация PowerPoint</vt:lpstr>
      <vt:lpstr>15 декабря – международный день чая!!!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User-Se7en</dc:creator>
  <cp:lastModifiedBy>User</cp:lastModifiedBy>
  <cp:revision>105</cp:revision>
  <dcterms:created xsi:type="dcterms:W3CDTF">2014-03-31T00:27:39Z</dcterms:created>
  <dcterms:modified xsi:type="dcterms:W3CDTF">2023-12-22T06:58:31Z</dcterms:modified>
</cp:coreProperties>
</file>