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57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389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344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513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418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812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739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06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929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79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915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A156-F5EC-4012-92E0-C09248C2402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D0503-F3A4-48DF-9181-45DD45266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57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59F1C2-7632-E76F-DD13-F3C7CFEFFC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281" y="179295"/>
            <a:ext cx="11573435" cy="395343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Республики Коми</a:t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профессиональное образовательное учреждение</a:t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«Сыктывкарский торгово-экономический колледж»</a:t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(ГАПОУ «СТЭК»)</a:t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советских учёных в ходе реформ</a:t>
            </a:r>
            <a:b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«перестройки»</a:t>
            </a:r>
            <a:br>
              <a:rPr lang="ru-RU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Предпосылки перехода к рыночной экономике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E1CACB8-67D3-B3F6-7DFE-D98FE4E6E2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41" y="4742328"/>
            <a:ext cx="10358717" cy="1936377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</a:t>
            </a:r>
          </a:p>
          <a:p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Серов Максим Николаевич</a:t>
            </a:r>
          </a:p>
          <a:p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52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13479A-2C98-A87E-3FC0-5EFBAA8D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7033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E59F45-B317-4C4C-87BF-F059CEEAC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4547" y="1959629"/>
            <a:ext cx="980290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Советская экономика в 1985-1991 гг. прошла в своём развитии сложный путь от планово-директивной модели к рыночной. Это означало полный демонтаж системы управления экономикой, работавшей десятки лет. Однако экономическую систему, основанную на материальном стимулировании производителя, создать так и не удалось. В результате прежние структуры управления оказались разрушены, а новые созданы не были.</a:t>
            </a:r>
          </a:p>
        </p:txBody>
      </p:sp>
    </p:spTree>
    <p:extLst>
      <p:ext uri="{BB962C8B-B14F-4D97-AF65-F5344CB8AC3E}">
        <p14:creationId xmlns:p14="http://schemas.microsoft.com/office/powerpoint/2010/main" val="2687684094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35B11F-BAC0-530C-72A5-65E4378D3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95F2C6-DE80-3F83-EE57-0E924571D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2123" y="1690688"/>
            <a:ext cx="9587753" cy="4351338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оценить роль учёных в годы перестройки?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рыночная экономика? Какие плюсы и минусы рыночной экономики вы можете определить?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программа «500 дней»? Какова её судьба?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сказать, что после реформ 1991-го года и далее, в современной России утвердилась рыночная экономика? Можно ли сказать, что программа «500 дней» была реализована?</a:t>
            </a: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529666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F2B92-180E-71B5-7F36-A6E562DDA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113"/>
            <a:ext cx="10515600" cy="898899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Перестройка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F6D4E5-C9AA-7FDA-1DA8-2F495F5698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5927" y="1290918"/>
            <a:ext cx="6055822" cy="5027101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Средства: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научно-технический прогресс;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перевооружение машиностроения;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«человеческого фактора».</a:t>
            </a:r>
          </a:p>
          <a:p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соединение социализма с демократией;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смешанной экономической системы;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остановка сокращения темпов экономического роста;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удвоение экономического потенциала;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национального дохода;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объёма промышленного производства.</a:t>
            </a:r>
          </a:p>
          <a:p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изменения состава руководителей государства, </a:t>
            </a:r>
            <a:r>
              <a:rPr lang="ru-RU" sz="1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передний план выходят идеологи перестройки, учёные-обществоведы</a:t>
            </a:r>
            <a:r>
              <a:rPr lang="ru-RU" sz="1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внёсшие весомый вклад в идеи и концепции политики перестройки и возможности перехода к рыночной экономике.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21C93D8-F186-299A-7009-C9834E14A8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918" y="1290917"/>
            <a:ext cx="5241155" cy="2501820"/>
          </a:xfrm>
          <a:scene3d>
            <a:camera prst="orthographicFront"/>
            <a:lightRig rig="threePt" dir="t"/>
          </a:scene3d>
          <a:sp3d contourW="25400">
            <a:contourClr>
              <a:schemeClr val="tx1">
                <a:lumMod val="75000"/>
                <a:lumOff val="25000"/>
              </a:schemeClr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77FFB43-52CC-2C0D-8A1E-00F89C3BFE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917" y="3792735"/>
            <a:ext cx="5241155" cy="2525284"/>
          </a:xfrm>
          <a:prstGeom prst="rect">
            <a:avLst/>
          </a:prstGeom>
          <a:scene3d>
            <a:camera prst="orthographicFront"/>
            <a:lightRig rig="threePt" dir="t"/>
          </a:scene3d>
          <a:sp3d contourW="38100">
            <a:contourClr>
              <a:schemeClr val="tx1">
                <a:lumMod val="75000"/>
                <a:lumOff val="25000"/>
              </a:schemeClr>
            </a:contourClr>
          </a:sp3d>
        </p:spPr>
      </p:pic>
    </p:spTree>
    <p:extLst>
      <p:ext uri="{BB962C8B-B14F-4D97-AF65-F5344CB8AC3E}">
        <p14:creationId xmlns:p14="http://schemas.microsoft.com/office/powerpoint/2010/main" val="3830837886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8F0BB3-A18D-292B-EB38-07D82EF19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681038"/>
            <a:ext cx="5181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Николаевич </a:t>
            </a: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E9B649-F406-0210-04C6-557FD6A0A4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5275" y="2247899"/>
            <a:ext cx="5981700" cy="3929063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1986 году был избран членом ЦК КПСС и стал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секретарём ЦК, курировавшим вопросы идеологии, информации и культуры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Выступал за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всемерное развитие связей с западными странами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со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странами Азиатско-Тихоокеанского региона и Ближнего Востока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частности, и с Израилем).</a:t>
            </a:r>
          </a:p>
          <a:p>
            <a:pPr algn="just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XIX Всесоюзной конференции КПСС возглавил комиссию, подготовившую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резолюцию «О гласности»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2912FC3-970C-1C00-F0B5-CBBD3E2DE93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237" y="365124"/>
            <a:ext cx="5021026" cy="5811838"/>
          </a:xfrm>
          <a:scene3d>
            <a:camera prst="orthographicFront"/>
            <a:lightRig rig="threePt" dir="t"/>
          </a:scene3d>
          <a:sp3d contourW="38100">
            <a:contourClr>
              <a:schemeClr val="tx1">
                <a:lumMod val="75000"/>
                <a:lumOff val="25000"/>
              </a:schemeClr>
            </a:contourClr>
          </a:sp3d>
        </p:spPr>
      </p:pic>
    </p:spTree>
    <p:extLst>
      <p:ext uri="{BB962C8B-B14F-4D97-AF65-F5344CB8AC3E}">
        <p14:creationId xmlns:p14="http://schemas.microsoft.com/office/powerpoint/2010/main" val="910238444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F5497D-08E0-F476-B6AD-C3A4A795A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81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Максимович </a:t>
            </a: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A7D3C4-7B7E-F435-5419-307A2459BC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2912" y="1825625"/>
            <a:ext cx="5972175" cy="4791239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и российский политический и государственный деятель, экономист и востоковед-арабист.</a:t>
            </a:r>
          </a:p>
          <a:p>
            <a:pPr algn="just"/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ИМЭМО (1985-1989).</a:t>
            </a:r>
          </a:p>
          <a:p>
            <a:pPr algn="just"/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работы: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Всесторонние исследования реальных международных процессов;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механизмов функционирования рыночной экономики;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особенностей политических систем зарубежных стран.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стенах ИМЭМО получила развитие </a:t>
            </a: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отечественная политическая наука и экономическая теория, разрабатывалась прогностическая и аналитическая база для принятия политических решений</a:t>
            </a: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851EE5D-5B0E-2AE6-1484-51CEA53C79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1" y="241135"/>
            <a:ext cx="4314824" cy="6375729"/>
          </a:xfrm>
          <a:scene3d>
            <a:camera prst="orthographicFront"/>
            <a:lightRig rig="threePt" dir="t"/>
          </a:scene3d>
          <a:sp3d contourW="38100">
            <a:contourClr>
              <a:schemeClr val="tx1">
                <a:lumMod val="75000"/>
                <a:lumOff val="25000"/>
              </a:schemeClr>
            </a:contourClr>
          </a:sp3d>
        </p:spPr>
      </p:pic>
    </p:spTree>
    <p:extLst>
      <p:ext uri="{BB962C8B-B14F-4D97-AF65-F5344CB8AC3E}">
        <p14:creationId xmlns:p14="http://schemas.microsoft.com/office/powerpoint/2010/main" val="1479222898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7F6385-13CA-59DC-A7BD-54F5193EB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387348"/>
            <a:ext cx="5181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Леонид Иванович</a:t>
            </a:r>
            <a:b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Абалкин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BC94F9-6067-A813-9BE7-6B7508F605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4"/>
            <a:ext cx="6172200" cy="4645027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и российский экономист, доктор экономических наук, профессор (1980), академик РАН (избран академиком АН СССР 23 декабря 1987 года).</a:t>
            </a:r>
          </a:p>
          <a:p>
            <a:pPr algn="just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Являлся заместителем председателя Совета Министров СССР.</a:t>
            </a:r>
          </a:p>
          <a:p>
            <a:pPr algn="just"/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работы: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программ по переходу от плановой советской экономики к регулируемому рынку;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Рассматривал перестройку как механизм развития и совершенствования социализма.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414D399-9B4A-1AD1-928F-AED94FCFBB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925" y="365124"/>
            <a:ext cx="4319673" cy="6147229"/>
          </a:xfrm>
          <a:scene3d>
            <a:camera prst="orthographicFront"/>
            <a:lightRig rig="threePt" dir="t"/>
          </a:scene3d>
          <a:sp3d contourW="38100">
            <a:contourClr>
              <a:schemeClr val="tx1">
                <a:lumMod val="75000"/>
                <a:lumOff val="25000"/>
              </a:schemeClr>
            </a:contourClr>
          </a:sp3d>
        </p:spPr>
      </p:pic>
    </p:spTree>
    <p:extLst>
      <p:ext uri="{BB962C8B-B14F-4D97-AF65-F5344CB8AC3E}">
        <p14:creationId xmlns:p14="http://schemas.microsoft.com/office/powerpoint/2010/main" val="1346298497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5AD924-688A-D563-ED63-30B812543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перестройки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6B8090-129F-6B9E-4412-6DA32FF9B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общественной жизни провозглашается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политика гласности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смягчение цензуры в СМИ и снятие запретов на обсуждение тем, которые раньше замалчивались.</a:t>
            </a:r>
          </a:p>
          <a:p>
            <a:pPr algn="just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экономике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узаконивается частное предпринимательство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кооперативов (хотя слова «предпринимательство» и «частная собственность» произносить вслух пока не осмеливаются, кооперативы вводятся как элемент рынка в существующую социалистическую модель), начинают активно создаваться совместные предприятия с зарубежными компаниями.</a:t>
            </a:r>
          </a:p>
          <a:p>
            <a:pPr algn="just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международной политике основной доктриной становится «Новое мышление» – курс: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 от классового подхода в дипломатии и улучшение отношений с Западом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117901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2EE85F-D1FA-D2EC-E84D-FC8233969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Экономический кризис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Провал перестройки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2284D6-9B9E-E442-A155-912152B5B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Неудачи в реформировании госсектора способствовали усилению ориентации на переход к рыночным отношениям.</a:t>
            </a:r>
          </a:p>
          <a:p>
            <a:pPr algn="just"/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Предусматривалось: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 промышленных предприятий на аренду;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постепенная децентрализация и разгосударствление собственности;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акционерных обществ;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частного предпринимательства и др.</a:t>
            </a:r>
          </a:p>
          <a:p>
            <a:pPr algn="just"/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вышеуказанных мер была отложена.</a:t>
            </a:r>
          </a:p>
          <a:p>
            <a:pPr algn="just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Реформирование сельского хозяйства также носило бессистемный характер. </a:t>
            </a:r>
          </a:p>
          <a:p>
            <a:pPr lvl="1" algn="just">
              <a:buFont typeface="Times New Roman" panose="02020603050405020304" pitchFamily="18" charset="0"/>
              <a:buChar char="₋"/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лету 1991 г. на арендных условиях обрабатывалось лишь 2% возделываемых земель.</a:t>
            </a:r>
          </a:p>
          <a:p>
            <a:pPr algn="just"/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одна из реформ, начатых в экономике за годы перестройки, не дала положительных результатов.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жизни населения падал, и простые люди всё меньше верили в способность властей добиться перемен к лучшему.</a:t>
            </a:r>
          </a:p>
        </p:txBody>
      </p:sp>
    </p:spTree>
    <p:extLst>
      <p:ext uri="{BB962C8B-B14F-4D97-AF65-F5344CB8AC3E}">
        <p14:creationId xmlns:p14="http://schemas.microsoft.com/office/powerpoint/2010/main" val="472761387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3F1C51-8F23-C3EF-CAA4-16DAC510D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81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Станислав Сергеевич</a:t>
            </a:r>
            <a:b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Шаталин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FD5D38-DD76-2625-D35E-26FA64921A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и российский учёный-экономист и общественный деятель. Доктор экономических наук. Академик АН СССР.</a:t>
            </a:r>
          </a:p>
          <a:p>
            <a:pPr algn="just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годы перестройки, с 1986 по 1989 годы, работал в Институте экономики и прогнозирования научно-технического прогресса АН СССР. </a:t>
            </a:r>
          </a:p>
          <a:p>
            <a:pPr algn="just"/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1990 году возглавил рабочую группу по разработке программы перехода к рыночной экономике – программы «500 дней».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C8B7735-D8C0-B5F1-0847-01C755440AD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0" y="365125"/>
            <a:ext cx="5100637" cy="6186756"/>
          </a:xfrm>
          <a:scene3d>
            <a:camera prst="orthographicFront"/>
            <a:lightRig rig="threePt" dir="t"/>
          </a:scene3d>
          <a:sp3d contourW="38100">
            <a:contourClr>
              <a:schemeClr val="tx1">
                <a:lumMod val="75000"/>
                <a:lumOff val="25000"/>
              </a:schemeClr>
            </a:contourClr>
          </a:sp3d>
        </p:spPr>
      </p:pic>
    </p:spTree>
    <p:extLst>
      <p:ext uri="{BB962C8B-B14F-4D97-AF65-F5344CB8AC3E}">
        <p14:creationId xmlns:p14="http://schemas.microsoft.com/office/powerpoint/2010/main" val="3639903172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C65ED-EA81-B163-69C0-26B7CEBFC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«500 дней»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B6B1CE-A6CA-1A27-C906-37D0B2BDB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6959" y="1798731"/>
            <a:ext cx="9758082" cy="435133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Приватизация государственной собственности;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Децентрализация управления экономикой;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к свободному ценообразованию;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благоприятных условий для развития частного предпринимательства.</a:t>
            </a:r>
          </a:p>
          <a:p>
            <a:pPr algn="just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Этапы: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 программы (100 дней) предусматривал приватизацию жилья, земли, мелких предприятий, акционирование крупных предприятий. На базе Госбанка СССР создавалась Резервная система;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(150 дней) – либерализация цен;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 (150 дней) – стабилизация рынка;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Четвёртый этап (100 дней) – начало подъёма.</a:t>
            </a:r>
          </a:p>
        </p:txBody>
      </p:sp>
    </p:spTree>
    <p:extLst>
      <p:ext uri="{BB962C8B-B14F-4D97-AF65-F5344CB8AC3E}">
        <p14:creationId xmlns:p14="http://schemas.microsoft.com/office/powerpoint/2010/main" val="2765927359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85</TotalTime>
  <Words>795</Words>
  <Application>Microsoft Office PowerPoint</Application>
  <PresentationFormat>Широкоэкранный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Министерство образования и науки Республики Коми Государственное автономное профессиональное образовательное учреждение «Сыктывкарский торгово-экономический колледж» (ГАПОУ «СТЭК»)     Деятельность советских учёных в ходе реформ «перестройки» Предпосылки перехода к рыночной экономике</vt:lpstr>
      <vt:lpstr>Перестройка</vt:lpstr>
      <vt:lpstr>Александр Николаевич Яковлев</vt:lpstr>
      <vt:lpstr>Евгений Максимович Примаков</vt:lpstr>
      <vt:lpstr>Леонид Иванович Абалкин</vt:lpstr>
      <vt:lpstr>Итоги перестройки</vt:lpstr>
      <vt:lpstr>Экономический кризис Провал перестройки</vt:lpstr>
      <vt:lpstr>Станислав Сергеевич Шаталин</vt:lpstr>
      <vt:lpstr>Программа «500 дней»</vt:lpstr>
      <vt:lpstr>Итоги</vt:lpstr>
      <vt:lpstr>ЗАДАНИЯ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mortem</cp:lastModifiedBy>
  <cp:revision>28</cp:revision>
  <dcterms:created xsi:type="dcterms:W3CDTF">2023-02-12T10:03:30Z</dcterms:created>
  <dcterms:modified xsi:type="dcterms:W3CDTF">2024-01-04T07:42:17Z</dcterms:modified>
</cp:coreProperties>
</file>