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73" r:id="rId10"/>
    <p:sldId id="266" r:id="rId11"/>
    <p:sldId id="267" r:id="rId12"/>
    <p:sldId id="268" r:id="rId13"/>
    <p:sldId id="270" r:id="rId14"/>
    <p:sldId id="274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207AFDF-148D-4C41-8038-FF556840E546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73"/>
            <p14:sldId id="266"/>
            <p14:sldId id="267"/>
            <p14:sldId id="268"/>
            <p14:sldId id="270"/>
            <p14:sldId id="274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2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6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1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03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15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04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5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0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4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1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5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7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Романа Вохминцева</dc:title>
  <dc:creator>Анна</dc:creator>
  <cp:lastModifiedBy>User</cp:lastModifiedBy>
  <cp:revision>21</cp:revision>
  <dcterms:created xsi:type="dcterms:W3CDTF">2023-02-13T08:40:32Z</dcterms:created>
  <dcterms:modified xsi:type="dcterms:W3CDTF">2023-12-22T07:07:14Z</dcterms:modified>
</cp:coreProperties>
</file>