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3" r:id="rId6"/>
    <p:sldId id="260" r:id="rId7"/>
    <p:sldId id="264" r:id="rId8"/>
    <p:sldId id="261" r:id="rId9"/>
    <p:sldId id="262" r:id="rId10"/>
    <p:sldId id="265"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2" autoAdjust="0"/>
    <p:restoredTop sz="94660"/>
  </p:normalViewPr>
  <p:slideViewPr>
    <p:cSldViewPr snapToGrid="0">
      <p:cViewPr varScale="1">
        <p:scale>
          <a:sx n="88" d="100"/>
          <a:sy n="88" d="100"/>
        </p:scale>
        <p:origin x="-55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A1773A-23A1-4157-B228-88BA7FA7E33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41B095F1-5A9D-4D0A-827B-C82FCAF17A7E}">
      <dgm:prSet/>
      <dgm:spPr/>
      <dgm:t>
        <a:bodyPr/>
        <a:lstStyle/>
        <a:p>
          <a:r>
            <a:rPr lang="ru-RU"/>
            <a:t>Татарский чак-чак готовят исключительно из пшеничной муки высшего сорта. Чем мягче выйдет у повара тесто, тем пышнее и воздушнее получится медовое лакомство. К тесту добавляют сырые яйца и скатывают его в тонкие короткие колбаски – или формируют небольшие шарики. Затем их слегка обжаривают во фритюре и заливают медовой массой. Полученное лакомство должно быть золотистого цвета, со слегка хрустящей корочкой и мягким внутри. Его можно украсить сухофруктами, орехами, татарской пастилой и подавать к чаю.</a:t>
          </a:r>
          <a:endParaRPr lang="en-US"/>
        </a:p>
      </dgm:t>
    </dgm:pt>
    <dgm:pt modelId="{C955D9D7-9F93-4E12-A3AE-58CE57647F0A}" type="parTrans" cxnId="{0C5F7FE1-30AA-49F7-BBE1-5C2E872EF0F3}">
      <dgm:prSet/>
      <dgm:spPr/>
      <dgm:t>
        <a:bodyPr/>
        <a:lstStyle/>
        <a:p>
          <a:endParaRPr lang="en-US"/>
        </a:p>
      </dgm:t>
    </dgm:pt>
    <dgm:pt modelId="{F42198C7-2EE3-4EDC-A041-83208456833C}" type="sibTrans" cxnId="{0C5F7FE1-30AA-49F7-BBE1-5C2E872EF0F3}">
      <dgm:prSet/>
      <dgm:spPr/>
      <dgm:t>
        <a:bodyPr/>
        <a:lstStyle/>
        <a:p>
          <a:endParaRPr lang="en-US"/>
        </a:p>
      </dgm:t>
    </dgm:pt>
    <dgm:pt modelId="{34C4925C-C9B8-42FC-A42A-594C60BEAA84}">
      <dgm:prSet/>
      <dgm:spPr/>
      <dgm:t>
        <a:bodyPr/>
        <a:lstStyle/>
        <a:p>
          <a:r>
            <a:rPr lang="ru-RU"/>
            <a:t>Хороший чак-чак хранится около 90 дней. Его едят руками, нарезая на небольшие кусочки или отрывая медовые вермишелинки. Аппетитное лакомство очень калорийное, поэтому достаточно совсем небольшой порции, чтобы как следует подкрепиться. В приемлемых количествах десерт полезен, ведь он содержит мёд – а он, как известно, лучший друг иммунитета. Если в рецепте есть миндаль, то это уже как-тош. Ещё одна популярная разновидность – баурсак, пончики в медовом сиропе.</a:t>
          </a:r>
          <a:endParaRPr lang="en-US"/>
        </a:p>
      </dgm:t>
    </dgm:pt>
    <dgm:pt modelId="{10F6848F-AEAD-46F8-AAB6-3A78E14D6E7E}" type="parTrans" cxnId="{7C0C351B-7ABE-4172-B9AB-683CC724E272}">
      <dgm:prSet/>
      <dgm:spPr/>
      <dgm:t>
        <a:bodyPr/>
        <a:lstStyle/>
        <a:p>
          <a:endParaRPr lang="en-US"/>
        </a:p>
      </dgm:t>
    </dgm:pt>
    <dgm:pt modelId="{55A2A8EF-3E34-4C5F-BD44-4F5F194EBF5A}" type="sibTrans" cxnId="{7C0C351B-7ABE-4172-B9AB-683CC724E272}">
      <dgm:prSet/>
      <dgm:spPr/>
      <dgm:t>
        <a:bodyPr/>
        <a:lstStyle/>
        <a:p>
          <a:endParaRPr lang="en-US"/>
        </a:p>
      </dgm:t>
    </dgm:pt>
    <dgm:pt modelId="{9F055D00-7177-4B49-8EB1-5A162A7A4FEF}" type="pres">
      <dgm:prSet presAssocID="{A8A1773A-23A1-4157-B228-88BA7FA7E33C}" presName="linear" presStyleCnt="0">
        <dgm:presLayoutVars>
          <dgm:animLvl val="lvl"/>
          <dgm:resizeHandles val="exact"/>
        </dgm:presLayoutVars>
      </dgm:prSet>
      <dgm:spPr/>
      <dgm:t>
        <a:bodyPr/>
        <a:lstStyle/>
        <a:p>
          <a:endParaRPr lang="ru-RU"/>
        </a:p>
      </dgm:t>
    </dgm:pt>
    <dgm:pt modelId="{74DB8792-A0A8-4F8F-87E1-8BDC251BA060}" type="pres">
      <dgm:prSet presAssocID="{41B095F1-5A9D-4D0A-827B-C82FCAF17A7E}" presName="parentText" presStyleLbl="node1" presStyleIdx="0" presStyleCnt="2">
        <dgm:presLayoutVars>
          <dgm:chMax val="0"/>
          <dgm:bulletEnabled val="1"/>
        </dgm:presLayoutVars>
      </dgm:prSet>
      <dgm:spPr/>
      <dgm:t>
        <a:bodyPr/>
        <a:lstStyle/>
        <a:p>
          <a:endParaRPr lang="ru-RU"/>
        </a:p>
      </dgm:t>
    </dgm:pt>
    <dgm:pt modelId="{AE72AB71-6626-4054-A7F8-CF84C4172479}" type="pres">
      <dgm:prSet presAssocID="{F42198C7-2EE3-4EDC-A041-83208456833C}" presName="spacer" presStyleCnt="0"/>
      <dgm:spPr/>
    </dgm:pt>
    <dgm:pt modelId="{6C18E449-B9E2-4331-811B-197E6687D98A}" type="pres">
      <dgm:prSet presAssocID="{34C4925C-C9B8-42FC-A42A-594C60BEAA84}" presName="parentText" presStyleLbl="node1" presStyleIdx="1" presStyleCnt="2">
        <dgm:presLayoutVars>
          <dgm:chMax val="0"/>
          <dgm:bulletEnabled val="1"/>
        </dgm:presLayoutVars>
      </dgm:prSet>
      <dgm:spPr/>
      <dgm:t>
        <a:bodyPr/>
        <a:lstStyle/>
        <a:p>
          <a:endParaRPr lang="ru-RU"/>
        </a:p>
      </dgm:t>
    </dgm:pt>
  </dgm:ptLst>
  <dgm:cxnLst>
    <dgm:cxn modelId="{E964891C-FAEE-4FA0-9615-2ADE441377B1}" type="presOf" srcId="{34C4925C-C9B8-42FC-A42A-594C60BEAA84}" destId="{6C18E449-B9E2-4331-811B-197E6687D98A}" srcOrd="0" destOrd="0" presId="urn:microsoft.com/office/officeart/2005/8/layout/vList2"/>
    <dgm:cxn modelId="{9C7C20B0-3E49-435D-AC22-5E187B933F52}" type="presOf" srcId="{A8A1773A-23A1-4157-B228-88BA7FA7E33C}" destId="{9F055D00-7177-4B49-8EB1-5A162A7A4FEF}" srcOrd="0" destOrd="0" presId="urn:microsoft.com/office/officeart/2005/8/layout/vList2"/>
    <dgm:cxn modelId="{7C0C351B-7ABE-4172-B9AB-683CC724E272}" srcId="{A8A1773A-23A1-4157-B228-88BA7FA7E33C}" destId="{34C4925C-C9B8-42FC-A42A-594C60BEAA84}" srcOrd="1" destOrd="0" parTransId="{10F6848F-AEAD-46F8-AAB6-3A78E14D6E7E}" sibTransId="{55A2A8EF-3E34-4C5F-BD44-4F5F194EBF5A}"/>
    <dgm:cxn modelId="{EA7AFD75-6E12-4488-997A-4B9ED03EAE45}" type="presOf" srcId="{41B095F1-5A9D-4D0A-827B-C82FCAF17A7E}" destId="{74DB8792-A0A8-4F8F-87E1-8BDC251BA060}" srcOrd="0" destOrd="0" presId="urn:microsoft.com/office/officeart/2005/8/layout/vList2"/>
    <dgm:cxn modelId="{0C5F7FE1-30AA-49F7-BBE1-5C2E872EF0F3}" srcId="{A8A1773A-23A1-4157-B228-88BA7FA7E33C}" destId="{41B095F1-5A9D-4D0A-827B-C82FCAF17A7E}" srcOrd="0" destOrd="0" parTransId="{C955D9D7-9F93-4E12-A3AE-58CE57647F0A}" sibTransId="{F42198C7-2EE3-4EDC-A041-83208456833C}"/>
    <dgm:cxn modelId="{6492AD4D-802E-46A3-89E9-893B99C5233A}" type="presParOf" srcId="{9F055D00-7177-4B49-8EB1-5A162A7A4FEF}" destId="{74DB8792-A0A8-4F8F-87E1-8BDC251BA060}" srcOrd="0" destOrd="0" presId="urn:microsoft.com/office/officeart/2005/8/layout/vList2"/>
    <dgm:cxn modelId="{A79838CB-A7AE-4D40-B10D-3FB2B1F048F4}" type="presParOf" srcId="{9F055D00-7177-4B49-8EB1-5A162A7A4FEF}" destId="{AE72AB71-6626-4054-A7F8-CF84C4172479}" srcOrd="1" destOrd="0" presId="urn:microsoft.com/office/officeart/2005/8/layout/vList2"/>
    <dgm:cxn modelId="{098B6554-9F77-4308-854E-22FA7C0053A1}" type="presParOf" srcId="{9F055D00-7177-4B49-8EB1-5A162A7A4FEF}" destId="{6C18E449-B9E2-4331-811B-197E6687D98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B8792-A0A8-4F8F-87E1-8BDC251BA060}">
      <dsp:nvSpPr>
        <dsp:cNvPr id="0" name=""/>
        <dsp:cNvSpPr/>
      </dsp:nvSpPr>
      <dsp:spPr>
        <a:xfrm>
          <a:off x="0" y="59002"/>
          <a:ext cx="6571413" cy="27799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a:t>Татарский чак-чак готовят исключительно из пшеничной муки высшего сорта. Чем мягче выйдет у повара тесто, тем пышнее и воздушнее получится медовое лакомство. К тесту добавляют сырые яйца и скатывают его в тонкие короткие колбаски – или формируют небольшие шарики. Затем их слегка обжаривают во фритюре и заливают медовой массой. Полученное лакомство должно быть золотистого цвета, со слегка хрустящей корочкой и мягким внутри. Его можно украсить сухофруктами, орехами, татарской пастилой и подавать к чаю.</a:t>
          </a:r>
          <a:endParaRPr lang="en-US" sz="1800" kern="1200"/>
        </a:p>
      </dsp:txBody>
      <dsp:txXfrm>
        <a:off x="135705" y="194707"/>
        <a:ext cx="6300003" cy="2508510"/>
      </dsp:txXfrm>
    </dsp:sp>
    <dsp:sp modelId="{6C18E449-B9E2-4331-811B-197E6687D98A}">
      <dsp:nvSpPr>
        <dsp:cNvPr id="0" name=""/>
        <dsp:cNvSpPr/>
      </dsp:nvSpPr>
      <dsp:spPr>
        <a:xfrm>
          <a:off x="0" y="2890763"/>
          <a:ext cx="6571413" cy="2779920"/>
        </a:xfrm>
        <a:prstGeom prst="roundRect">
          <a:avLst/>
        </a:prstGeom>
        <a:solidFill>
          <a:schemeClr val="accent2">
            <a:hueOff val="-2482771"/>
            <a:satOff val="-3929"/>
            <a:lumOff val="-23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a:t>Хороший чак-чак хранится около 90 дней. Его едят руками, нарезая на небольшие кусочки или отрывая медовые вермишелинки. Аппетитное лакомство очень калорийное, поэтому достаточно совсем небольшой порции, чтобы как следует подкрепиться. В приемлемых количествах десерт полезен, ведь он содержит мёд – а он, как известно, лучший друг иммунитета. Если в рецепте есть миндаль, то это уже как-тош. Ещё одна популярная разновидность – баурсак, пончики в медовом сиропе.</a:t>
          </a:r>
          <a:endParaRPr lang="en-US" sz="1800" kern="1200"/>
        </a:p>
      </dsp:txBody>
      <dsp:txXfrm>
        <a:off x="135705" y="3026468"/>
        <a:ext cx="6300003" cy="25085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6847D-1CF6-46BA-B46B-48BED0604A28}"/>
              </a:ext>
            </a:extLst>
          </p:cNvPr>
          <p:cNvSpPr>
            <a:spLocks noGrp="1"/>
          </p:cNvSpPr>
          <p:nvPr>
            <p:ph type="ctrTitle"/>
          </p:nvPr>
        </p:nvSpPr>
        <p:spPr>
          <a:xfrm>
            <a:off x="1524000" y="1122363"/>
            <a:ext cx="9144000" cy="2387600"/>
          </a:xfrm>
        </p:spPr>
        <p:txBody>
          <a:bodyPr anchor="b"/>
          <a:lstStyle>
            <a:lvl1pPr algn="ctr">
              <a:defRPr sz="6000" b="1" cap="all" spc="1500" baseline="0">
                <a:latin typeface="+mj-lt"/>
                <a:ea typeface="Source Sans Pro SemiBold" panose="020B0603030403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xmlns="" id="{7FB4F5A5-C931-4A4C-B6B1-EF4C95965BFF}"/>
              </a:ext>
            </a:extLst>
          </p:cNvPr>
          <p:cNvSpPr>
            <a:spLocks noGrp="1"/>
          </p:cNvSpPr>
          <p:nvPr>
            <p:ph type="subTitle" idx="1"/>
          </p:nvPr>
        </p:nvSpPr>
        <p:spPr>
          <a:xfrm>
            <a:off x="1524000" y="3602038"/>
            <a:ext cx="9144000" cy="1655762"/>
          </a:xfrm>
        </p:spPr>
        <p:txBody>
          <a:bodyPr/>
          <a:lstStyle>
            <a:lvl1pPr marL="0" indent="0" algn="ctr">
              <a:buNone/>
              <a:defRPr sz="2400" cap="all" spc="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7" name="Graphic 185">
            <a:extLst>
              <a:ext uri="{FF2B5EF4-FFF2-40B4-BE49-F238E27FC236}">
                <a16:creationId xmlns:a16="http://schemas.microsoft.com/office/drawing/2014/main" xmlns="" id="{8A351602-3772-4279-B0D3-A523F6F6EAB3}"/>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xmlns="" id="{A5AAAA75-5FFB-4C07-AD4A-3146773E6CDD}"/>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1479895E-3847-44BB-8404-28F14219FB7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50E02F68-8149-4236-8D9F-6B550F78B93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956FCAAB-F073-4561-A484-42C7DD10DC26}"/>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6CF8DB94-87A3-43E9-9BBB-301CFF0FB05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xmlns="" id="{35DE4AEC-B6E4-439C-B716-EBE3D4D1DC76}"/>
              </a:ext>
            </a:extLst>
          </p:cNvPr>
          <p:cNvSpPr>
            <a:spLocks noGrp="1"/>
          </p:cNvSpPr>
          <p:nvPr>
            <p:ph type="dt" sz="half" idx="10"/>
          </p:nvPr>
        </p:nvSpPr>
        <p:spPr/>
        <p:txBody>
          <a:bodyPr/>
          <a:lstStyle/>
          <a:p>
            <a:fld id="{D6D0F569-AC90-44EB-9EF4-4E5C2F5D823C}" type="datetime1">
              <a:rPr lang="en-US" smtClean="0"/>
              <a:t>12/18/2023</a:t>
            </a:fld>
            <a:endParaRPr lang="en-US" dirty="0"/>
          </a:p>
        </p:txBody>
      </p:sp>
      <p:sp>
        <p:nvSpPr>
          <p:cNvPr id="5" name="Footer Placeholder 4">
            <a:extLst>
              <a:ext uri="{FF2B5EF4-FFF2-40B4-BE49-F238E27FC236}">
                <a16:creationId xmlns:a16="http://schemas.microsoft.com/office/drawing/2014/main" xmlns="" id="{F478BC18-102E-45BF-8FEA-801E9C59D143}"/>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xmlns="" id="{FAA8BF5F-B1F8-461F-9B3D-7D50D02423E7}"/>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xmlns="" id="{7D6BF779-0B8C-4CC2-9268-9506AD0C5331}"/>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087981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F3A871-D377-4EC0-9ACF-86842F01E1D0}"/>
              </a:ext>
            </a:extLst>
          </p:cNvPr>
          <p:cNvSpPr>
            <a:spLocks noGrp="1"/>
          </p:cNvSpPr>
          <p:nvPr>
            <p:ph type="title"/>
          </p:nvPr>
        </p:nvSpPr>
        <p:spPr/>
        <p:txBody>
          <a:bodyPr/>
          <a:lstStyle/>
          <a:p>
            <a:r>
              <a:rPr lang="en-US" dirty="0"/>
              <a:t>Click to edit Master title style</a:t>
            </a:r>
          </a:p>
        </p:txBody>
      </p:sp>
      <p:sp>
        <p:nvSpPr>
          <p:cNvPr id="3" name="Vertical Text Placeholder 2">
            <a:extLst>
              <a:ext uri="{FF2B5EF4-FFF2-40B4-BE49-F238E27FC236}">
                <a16:creationId xmlns:a16="http://schemas.microsoft.com/office/drawing/2014/main" xmlns="" id="{F3D53202-92A9-45A3-B812-777DB9578B44}"/>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7" name="Graphic 185">
            <a:extLst>
              <a:ext uri="{FF2B5EF4-FFF2-40B4-BE49-F238E27FC236}">
                <a16:creationId xmlns:a16="http://schemas.microsoft.com/office/drawing/2014/main" xmlns="" id="{7196FB0C-3A9D-4892-90C9-21F3459AAD9E}"/>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xmlns="" id="{16938C96-CF0F-4B69-A695-913F11BFC6F0}"/>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3CA7E6BB-6B60-4BF5-9D3E-A3FE782EF5B0}"/>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3F693EDA-57B3-4AEB-863B-B198C2A5A8E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B3A04A96-045F-4B6E-AEEE-11A2FA01B4F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7FB357DC-5AD3-44F4-879B-5AD6B18AC36F}"/>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xmlns="" id="{FA2CA47F-83AD-4BE3-AC2F-6C17883F78C7}"/>
              </a:ext>
            </a:extLst>
          </p:cNvPr>
          <p:cNvSpPr>
            <a:spLocks noGrp="1"/>
          </p:cNvSpPr>
          <p:nvPr>
            <p:ph type="dt" sz="half" idx="10"/>
          </p:nvPr>
        </p:nvSpPr>
        <p:spPr/>
        <p:txBody>
          <a:bodyPr/>
          <a:lstStyle/>
          <a:p>
            <a:fld id="{46BA7D41-E8B7-4A0B-B861-3EC4AE88917D}" type="datetime1">
              <a:rPr lang="en-US" smtClean="0"/>
              <a:t>12/18/2023</a:t>
            </a:fld>
            <a:endParaRPr lang="en-US" dirty="0"/>
          </a:p>
        </p:txBody>
      </p:sp>
      <p:sp>
        <p:nvSpPr>
          <p:cNvPr id="5" name="Footer Placeholder 4">
            <a:extLst>
              <a:ext uri="{FF2B5EF4-FFF2-40B4-BE49-F238E27FC236}">
                <a16:creationId xmlns:a16="http://schemas.microsoft.com/office/drawing/2014/main" xmlns="" id="{21118A72-3200-4597-A9C5-0D9ECFF3E8C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xmlns="" id="{0D70055A-71D4-49B4-8A8F-19AFDB84E958}"/>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xmlns="" id="{0B0E5D27-C447-432F-982D-B60FDD6F34AD}"/>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689121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F8C59DBB-9256-464D-8A6A-8BDA71541D6A}"/>
              </a:ext>
            </a:extLst>
          </p:cNvPr>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xmlns="" id="{6A25E310-E6CB-4838-8E9B-B288DA552776}"/>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7" name="Graphic 185">
            <a:extLst>
              <a:ext uri="{FF2B5EF4-FFF2-40B4-BE49-F238E27FC236}">
                <a16:creationId xmlns:a16="http://schemas.microsoft.com/office/drawing/2014/main" xmlns="" id="{BCF412A8-E798-47AD-ABD9-98D76A55D30B}"/>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xmlns="" id="{E70160C5-475D-401A-AEE2-2C04E99A1518}"/>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07CC7CE9-9C7F-49C2-8609-47BF523390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726FD5F1-978C-45AF-9086-D5DBE1F01681}"/>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3873AB1C-723A-4FB4-9B23-65BAF507483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61DE5510-5094-4FA4-96E5-AD4841D1C38A}"/>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xmlns="" id="{F7CE2202-679F-48B0-B2DD-F6F54711224B}"/>
              </a:ext>
            </a:extLst>
          </p:cNvPr>
          <p:cNvSpPr>
            <a:spLocks noGrp="1"/>
          </p:cNvSpPr>
          <p:nvPr>
            <p:ph type="dt" sz="half" idx="10"/>
          </p:nvPr>
        </p:nvSpPr>
        <p:spPr/>
        <p:txBody>
          <a:bodyPr/>
          <a:lstStyle/>
          <a:p>
            <a:fld id="{A7C34823-0B19-4B4E-A643-7A3B0A3D24D6}" type="datetime1">
              <a:rPr lang="en-US" smtClean="0"/>
              <a:t>12/18/2023</a:t>
            </a:fld>
            <a:endParaRPr lang="en-US" dirty="0"/>
          </a:p>
        </p:txBody>
      </p:sp>
      <p:sp>
        <p:nvSpPr>
          <p:cNvPr id="5" name="Footer Placeholder 4">
            <a:extLst>
              <a:ext uri="{FF2B5EF4-FFF2-40B4-BE49-F238E27FC236}">
                <a16:creationId xmlns:a16="http://schemas.microsoft.com/office/drawing/2014/main" xmlns="" id="{D07BC83D-E4C0-49E1-ADA1-1AF403984BD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xmlns="" id="{31BF211E-B2EA-4CDC-9E84-B6898394921B}"/>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xmlns="" id="{1FE2F5FD-5D31-4C1D-82F8-93624C7B0A3C}"/>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426457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F88500-1605-41EA-A15F-9B79DF7E4050}"/>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xmlns="" id="{C9B14AC8-25A5-4D7F-BF23-CB20AA2ECF50}"/>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8" name="Graphic 185">
            <a:extLst>
              <a:ext uri="{FF2B5EF4-FFF2-40B4-BE49-F238E27FC236}">
                <a16:creationId xmlns:a16="http://schemas.microsoft.com/office/drawing/2014/main" xmlns="" id="{8997F1B7-1EE7-4EA5-A5A4-866F9A810C9F}"/>
              </a:ext>
              <a:ext uri="{C183D7F6-B498-43B3-948B-1728B52AA6E4}">
                <adec:decorative xmlns:adec="http://schemas.microsoft.com/office/drawing/2017/decorative" xmlns="" val="1"/>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xmlns="" id="{B5E13483-2FB6-4753-8402-06FDC3498E0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88F0DF22-F640-4002-B783-DF1C6A9473F6}"/>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9C2787B8-7984-4332-B611-D3D3DE898FE0}"/>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5AF3646C-B3D7-4F57-8FD2-CD93CEB39214}"/>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C65FA7DA-93A0-43A4-834C-0F1BB9806A8C}"/>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xmlns="" id="{21995D22-0146-4DE2-9E78-4C00333D499A}"/>
              </a:ext>
            </a:extLst>
          </p:cNvPr>
          <p:cNvSpPr>
            <a:spLocks noGrp="1"/>
          </p:cNvSpPr>
          <p:nvPr>
            <p:ph type="dt" sz="half" idx="10"/>
          </p:nvPr>
        </p:nvSpPr>
        <p:spPr/>
        <p:txBody>
          <a:bodyPr/>
          <a:lstStyle/>
          <a:p>
            <a:fld id="{8C2D79EF-17C8-45D8-9866-DAF5723FC604}" type="datetime1">
              <a:rPr lang="en-US" smtClean="0"/>
              <a:t>12/18/2023</a:t>
            </a:fld>
            <a:endParaRPr lang="en-US" dirty="0"/>
          </a:p>
        </p:txBody>
      </p:sp>
      <p:sp>
        <p:nvSpPr>
          <p:cNvPr id="5" name="Footer Placeholder 4">
            <a:extLst>
              <a:ext uri="{FF2B5EF4-FFF2-40B4-BE49-F238E27FC236}">
                <a16:creationId xmlns:a16="http://schemas.microsoft.com/office/drawing/2014/main" xmlns="" id="{6459717A-A1FE-485D-AFFF-2C7026C710A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xmlns="" id="{076DB88B-64CF-4100-8F07-D191DD7939F9}"/>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xmlns="" id="{104332FF-8349-42A5-B5C8-5EE3825CE252}"/>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382457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2BFE6C-EBF1-47DE-8468-E7125172B735}"/>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xmlns="" id="{24104992-D139-48DC-BCCE-D71EA23CA2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grpSp>
        <p:nvGrpSpPr>
          <p:cNvPr id="7" name="Graphic 185">
            <a:extLst>
              <a:ext uri="{FF2B5EF4-FFF2-40B4-BE49-F238E27FC236}">
                <a16:creationId xmlns:a16="http://schemas.microsoft.com/office/drawing/2014/main" xmlns="" id="{A8C5E768-0E62-4DE7-A0AF-93121DA8439E}"/>
              </a:ext>
            </a:extLst>
          </p:cNvPr>
          <p:cNvGrpSpPr/>
          <p:nvPr/>
        </p:nvGrpSpPr>
        <p:grpSpPr>
          <a:xfrm>
            <a:off x="10999563" y="5987064"/>
            <a:ext cx="1054467" cy="469689"/>
            <a:chOff x="9841624" y="4115729"/>
            <a:chExt cx="602170" cy="268223"/>
          </a:xfrm>
          <a:solidFill>
            <a:schemeClr val="tx1"/>
          </a:solidFill>
        </p:grpSpPr>
        <p:sp>
          <p:nvSpPr>
            <p:cNvPr id="8" name="Freeform: Shape 7">
              <a:extLst>
                <a:ext uri="{FF2B5EF4-FFF2-40B4-BE49-F238E27FC236}">
                  <a16:creationId xmlns:a16="http://schemas.microsoft.com/office/drawing/2014/main" xmlns="" id="{6402845F-9E8A-41E1-B051-1AAA46C997A2}"/>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AA45C410-5FD0-4339-A3BC-A865DE4190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C7B0B703-8BA8-483C-A433-C44C809687DE}"/>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ECCFA03D-B879-419B-88B9-F4F3645C8AF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B6B0260A-6B2D-4F54-8614-60BC3103E166}"/>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 name="Date Placeholder 3">
            <a:extLst>
              <a:ext uri="{FF2B5EF4-FFF2-40B4-BE49-F238E27FC236}">
                <a16:creationId xmlns:a16="http://schemas.microsoft.com/office/drawing/2014/main" xmlns="" id="{751AB8F6-0796-47E9-B1D4-760B7CCFC75D}"/>
              </a:ext>
            </a:extLst>
          </p:cNvPr>
          <p:cNvSpPr>
            <a:spLocks noGrp="1"/>
          </p:cNvSpPr>
          <p:nvPr>
            <p:ph type="dt" sz="half" idx="10"/>
          </p:nvPr>
        </p:nvSpPr>
        <p:spPr/>
        <p:txBody>
          <a:bodyPr/>
          <a:lstStyle/>
          <a:p>
            <a:fld id="{DFFC2ADC-3680-4013-A757-E4663495DB98}" type="datetime1">
              <a:rPr lang="en-US" smtClean="0"/>
              <a:t>12/18/2023</a:t>
            </a:fld>
            <a:endParaRPr lang="en-US" dirty="0"/>
          </a:p>
        </p:txBody>
      </p:sp>
      <p:sp>
        <p:nvSpPr>
          <p:cNvPr id="5" name="Footer Placeholder 4">
            <a:extLst>
              <a:ext uri="{FF2B5EF4-FFF2-40B4-BE49-F238E27FC236}">
                <a16:creationId xmlns:a16="http://schemas.microsoft.com/office/drawing/2014/main" xmlns="" id="{37886FC0-7327-44D9-B689-0AE73FD25596}"/>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xmlns="" id="{1219D265-BFBA-4C93-9B1A-B9483AE6BF32}"/>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4" name="Oval 13">
            <a:extLst>
              <a:ext uri="{FF2B5EF4-FFF2-40B4-BE49-F238E27FC236}">
                <a16:creationId xmlns:a16="http://schemas.microsoft.com/office/drawing/2014/main" xmlns="" id="{464F5FEB-DE92-47DA-8C46-DC088E8960A4}"/>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40805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7637BE-B22F-40EE-94F0-04549BC5623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xmlns="" id="{6AA71582-4BAF-4211-AD4A-476ED6EB1155}"/>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xmlns="" id="{099DCF6B-C800-4345-BAE9-EE9FA65903F2}"/>
              </a:ext>
            </a:extLst>
          </p:cNvPr>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8" name="Graphic 185">
            <a:extLst>
              <a:ext uri="{FF2B5EF4-FFF2-40B4-BE49-F238E27FC236}">
                <a16:creationId xmlns:a16="http://schemas.microsoft.com/office/drawing/2014/main" xmlns="" id="{E6190A1E-5381-43C4-B058-7758339984D6}"/>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xmlns="" id="{F7E35469-0BEA-4E5E-955F-1AA300A62DE5}"/>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58F650BE-565E-4A52-8143-7A87700FC5F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286A3F89-AA2A-44E5-915E-C47A069EB68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5C57F514-AB27-4489-8D3C-01DD1025DDAD}"/>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0141169F-1C39-4D04-AF32-D0D14D004B05}"/>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xmlns="" id="{93087465-759F-4895-8FC6-DD464FB918CA}"/>
              </a:ext>
            </a:extLst>
          </p:cNvPr>
          <p:cNvSpPr>
            <a:spLocks noGrp="1"/>
          </p:cNvSpPr>
          <p:nvPr>
            <p:ph type="dt" sz="half" idx="10"/>
          </p:nvPr>
        </p:nvSpPr>
        <p:spPr/>
        <p:txBody>
          <a:bodyPr/>
          <a:lstStyle/>
          <a:p>
            <a:fld id="{4751BA94-5DCA-4F19-960F-0FB2BD5EE85A}" type="datetime1">
              <a:rPr lang="en-US" smtClean="0"/>
              <a:t>12/18/2023</a:t>
            </a:fld>
            <a:endParaRPr lang="en-US" dirty="0"/>
          </a:p>
        </p:txBody>
      </p:sp>
      <p:sp>
        <p:nvSpPr>
          <p:cNvPr id="6" name="Footer Placeholder 5">
            <a:extLst>
              <a:ext uri="{FF2B5EF4-FFF2-40B4-BE49-F238E27FC236}">
                <a16:creationId xmlns:a16="http://schemas.microsoft.com/office/drawing/2014/main" xmlns="" id="{92F1AA18-D8A5-44D9-881C-522258ED54D7}"/>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xmlns="" id="{1C1BA574-A76A-4F4C-8CBD-768278B66E72}"/>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xmlns="" id="{2793E083-ADC4-4391-83DD-781529A66110}"/>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42939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31B666-D6BE-4FA8-9CF1-F15FD58B0CBF}"/>
              </a:ext>
            </a:extLst>
          </p:cNvPr>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xmlns="" id="{3BCE4B4A-DE64-4563-83CD-C40B1D681D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xmlns="" id="{A1DA0314-0202-4E6D-8352-C28376A9C086}"/>
              </a:ext>
            </a:extLst>
          </p:cNvPr>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xmlns="" id="{87B56083-87B4-4603-B6FF-A9EB68E3E6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xmlns="" id="{133708CF-F028-4917-A9CB-59BF5248A20D}"/>
              </a:ext>
            </a:extLst>
          </p:cNvPr>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aphic 185">
            <a:extLst>
              <a:ext uri="{FF2B5EF4-FFF2-40B4-BE49-F238E27FC236}">
                <a16:creationId xmlns:a16="http://schemas.microsoft.com/office/drawing/2014/main" xmlns="" id="{81B934BF-E239-47E1-93E9-EA3182162D21}"/>
              </a:ext>
            </a:extLst>
          </p:cNvPr>
          <p:cNvGrpSpPr/>
          <p:nvPr/>
        </p:nvGrpSpPr>
        <p:grpSpPr>
          <a:xfrm>
            <a:off x="10999563" y="5987064"/>
            <a:ext cx="1054467" cy="469689"/>
            <a:chOff x="9841624" y="4115729"/>
            <a:chExt cx="602170" cy="268223"/>
          </a:xfrm>
          <a:solidFill>
            <a:schemeClr val="tx1"/>
          </a:solidFill>
        </p:grpSpPr>
        <p:sp>
          <p:nvSpPr>
            <p:cNvPr id="11" name="Freeform: Shape 10">
              <a:extLst>
                <a:ext uri="{FF2B5EF4-FFF2-40B4-BE49-F238E27FC236}">
                  <a16:creationId xmlns:a16="http://schemas.microsoft.com/office/drawing/2014/main" xmlns="" id="{C3BBF177-5044-426A-93ED-64BDC84BF184}"/>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74270648-77F5-4D28-B691-DA57AA28FD73}"/>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6086B770-2F70-4B7B-9525-286BBD63AD72}"/>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57DDC14D-7AE3-41CD-ADFC-A3601D4F9DF3}"/>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42181834-8401-4B66-85EE-1CBF57807DAB}"/>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7" name="Date Placeholder 6">
            <a:extLst>
              <a:ext uri="{FF2B5EF4-FFF2-40B4-BE49-F238E27FC236}">
                <a16:creationId xmlns:a16="http://schemas.microsoft.com/office/drawing/2014/main" xmlns="" id="{A433C091-3B62-4087-9A97-63BBE28CFF17}"/>
              </a:ext>
            </a:extLst>
          </p:cNvPr>
          <p:cNvSpPr>
            <a:spLocks noGrp="1"/>
          </p:cNvSpPr>
          <p:nvPr>
            <p:ph type="dt" sz="half" idx="10"/>
          </p:nvPr>
        </p:nvSpPr>
        <p:spPr/>
        <p:txBody>
          <a:bodyPr/>
          <a:lstStyle/>
          <a:p>
            <a:fld id="{01BED947-38D9-44AC-8B89-E79758333B77}" type="datetime1">
              <a:rPr lang="en-US" smtClean="0"/>
              <a:t>12/18/2023</a:t>
            </a:fld>
            <a:endParaRPr lang="en-US" dirty="0"/>
          </a:p>
        </p:txBody>
      </p:sp>
      <p:sp>
        <p:nvSpPr>
          <p:cNvPr id="8" name="Footer Placeholder 7">
            <a:extLst>
              <a:ext uri="{FF2B5EF4-FFF2-40B4-BE49-F238E27FC236}">
                <a16:creationId xmlns:a16="http://schemas.microsoft.com/office/drawing/2014/main" xmlns="" id="{870710C3-2723-4847-BCAF-96D9FAE50555}"/>
              </a:ext>
            </a:extLst>
          </p:cNvPr>
          <p:cNvSpPr>
            <a:spLocks noGrp="1"/>
          </p:cNvSpPr>
          <p:nvPr>
            <p:ph type="ftr" sz="quarter" idx="11"/>
          </p:nvPr>
        </p:nvSpPr>
        <p:spPr/>
        <p:txBody>
          <a:bodyPr/>
          <a:lstStyle/>
          <a:p>
            <a:r>
              <a:rPr lang="en-US" dirty="0"/>
              <a:t>Sample Footer Text</a:t>
            </a:r>
          </a:p>
        </p:txBody>
      </p:sp>
      <p:sp>
        <p:nvSpPr>
          <p:cNvPr id="9" name="Slide Number Placeholder 8">
            <a:extLst>
              <a:ext uri="{FF2B5EF4-FFF2-40B4-BE49-F238E27FC236}">
                <a16:creationId xmlns:a16="http://schemas.microsoft.com/office/drawing/2014/main" xmlns="" id="{96618B2C-95AC-4438-97FD-07ACF297B8FE}"/>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7" name="Oval 16">
            <a:extLst>
              <a:ext uri="{FF2B5EF4-FFF2-40B4-BE49-F238E27FC236}">
                <a16:creationId xmlns:a16="http://schemas.microsoft.com/office/drawing/2014/main" xmlns="" id="{D6B0F5A7-6E8A-4BCD-8F1F-233ECD21B262}"/>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618819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29CF7F-748D-4598-983E-96A2BE26930A}"/>
              </a:ext>
            </a:extLst>
          </p:cNvPr>
          <p:cNvSpPr>
            <a:spLocks noGrp="1"/>
          </p:cNvSpPr>
          <p:nvPr>
            <p:ph type="title"/>
          </p:nvPr>
        </p:nvSpPr>
        <p:spPr/>
        <p:txBody>
          <a:bodyPr/>
          <a:lstStyle/>
          <a:p>
            <a:r>
              <a:rPr lang="en-US" dirty="0"/>
              <a:t>Click to edit Master title style</a:t>
            </a:r>
          </a:p>
        </p:txBody>
      </p:sp>
      <p:grpSp>
        <p:nvGrpSpPr>
          <p:cNvPr id="6" name="Graphic 185">
            <a:extLst>
              <a:ext uri="{FF2B5EF4-FFF2-40B4-BE49-F238E27FC236}">
                <a16:creationId xmlns:a16="http://schemas.microsoft.com/office/drawing/2014/main" xmlns="" id="{DFD4D3BE-80D4-4E69-9C76-F0D8517DF690}"/>
              </a:ext>
            </a:extLst>
          </p:cNvPr>
          <p:cNvGrpSpPr/>
          <p:nvPr/>
        </p:nvGrpSpPr>
        <p:grpSpPr>
          <a:xfrm>
            <a:off x="10999563" y="5987064"/>
            <a:ext cx="1054467" cy="469689"/>
            <a:chOff x="9841624" y="4115729"/>
            <a:chExt cx="602170" cy="268223"/>
          </a:xfrm>
          <a:solidFill>
            <a:schemeClr val="tx1"/>
          </a:solidFill>
        </p:grpSpPr>
        <p:sp>
          <p:nvSpPr>
            <p:cNvPr id="7" name="Freeform: Shape 6">
              <a:extLst>
                <a:ext uri="{FF2B5EF4-FFF2-40B4-BE49-F238E27FC236}">
                  <a16:creationId xmlns:a16="http://schemas.microsoft.com/office/drawing/2014/main" xmlns="" id="{A0B6E97F-00E1-4372-8978-8BCBDC9026E6}"/>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CC7651B7-7A30-4AFA-A4D7-0B0C5D2DDAA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FD2FC5CA-556B-4409-B084-34753A1F04E6}"/>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3E63FB41-EE1F-4889-9096-3A38936330D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0DD19F3B-7B3E-4861-8FDA-D0116C96C16E}"/>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3" name="Date Placeholder 2">
            <a:extLst>
              <a:ext uri="{FF2B5EF4-FFF2-40B4-BE49-F238E27FC236}">
                <a16:creationId xmlns:a16="http://schemas.microsoft.com/office/drawing/2014/main" xmlns="" id="{410A2C46-C908-4010-AAE2-9FA41B145C4D}"/>
              </a:ext>
            </a:extLst>
          </p:cNvPr>
          <p:cNvSpPr>
            <a:spLocks noGrp="1"/>
          </p:cNvSpPr>
          <p:nvPr>
            <p:ph type="dt" sz="half" idx="10"/>
          </p:nvPr>
        </p:nvSpPr>
        <p:spPr/>
        <p:txBody>
          <a:bodyPr/>
          <a:lstStyle/>
          <a:p>
            <a:fld id="{3781E23F-BD3C-4F23-B116-2B758120C8AC}" type="datetime1">
              <a:rPr lang="en-US" smtClean="0"/>
              <a:t>12/18/2023</a:t>
            </a:fld>
            <a:endParaRPr lang="en-US" dirty="0"/>
          </a:p>
        </p:txBody>
      </p:sp>
      <p:sp>
        <p:nvSpPr>
          <p:cNvPr id="4" name="Footer Placeholder 3">
            <a:extLst>
              <a:ext uri="{FF2B5EF4-FFF2-40B4-BE49-F238E27FC236}">
                <a16:creationId xmlns:a16="http://schemas.microsoft.com/office/drawing/2014/main" xmlns="" id="{C7CF5279-7D37-4D98-9A70-987C84F62C2B}"/>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xmlns="" id="{2896FAD0-59EF-49AA-BBC6-A0EC184DD2C9}"/>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3" name="Oval 12">
            <a:extLst>
              <a:ext uri="{FF2B5EF4-FFF2-40B4-BE49-F238E27FC236}">
                <a16:creationId xmlns:a16="http://schemas.microsoft.com/office/drawing/2014/main" xmlns="" id="{876EB399-18D2-46D5-8757-35FCFF8EA80D}"/>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53137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aphic 185">
            <a:extLst>
              <a:ext uri="{FF2B5EF4-FFF2-40B4-BE49-F238E27FC236}">
                <a16:creationId xmlns:a16="http://schemas.microsoft.com/office/drawing/2014/main" xmlns="" id="{773CCE17-EE0F-40E0-B7AE-CF7677B64709}"/>
              </a:ext>
            </a:extLst>
          </p:cNvPr>
          <p:cNvGrpSpPr/>
          <p:nvPr/>
        </p:nvGrpSpPr>
        <p:grpSpPr>
          <a:xfrm>
            <a:off x="10999563" y="5987064"/>
            <a:ext cx="1054467" cy="469689"/>
            <a:chOff x="9841624" y="4115729"/>
            <a:chExt cx="602170" cy="268223"/>
          </a:xfrm>
          <a:solidFill>
            <a:schemeClr val="tx1"/>
          </a:solidFill>
        </p:grpSpPr>
        <p:sp>
          <p:nvSpPr>
            <p:cNvPr id="6" name="Freeform: Shape 5">
              <a:extLst>
                <a:ext uri="{FF2B5EF4-FFF2-40B4-BE49-F238E27FC236}">
                  <a16:creationId xmlns:a16="http://schemas.microsoft.com/office/drawing/2014/main" xmlns="" id="{B0AC6C4E-6EA5-454A-AB84-8B94D8B585EC}"/>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B4329338-925B-4677-BA6E-4357D37DB545}"/>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334C0A08-043F-4818-BA1D-BCC9F811A873}"/>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DCB185DD-ED0D-4633-8098-95C4A6F177CC}"/>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2AD50526-B611-40B6-BB45-AE82F0EF5992}"/>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2" name="Date Placeholder 1">
            <a:extLst>
              <a:ext uri="{FF2B5EF4-FFF2-40B4-BE49-F238E27FC236}">
                <a16:creationId xmlns:a16="http://schemas.microsoft.com/office/drawing/2014/main" xmlns="" id="{0708C302-4224-4668-8CAC-3267172A0C93}"/>
              </a:ext>
            </a:extLst>
          </p:cNvPr>
          <p:cNvSpPr>
            <a:spLocks noGrp="1"/>
          </p:cNvSpPr>
          <p:nvPr>
            <p:ph type="dt" sz="half" idx="10"/>
          </p:nvPr>
        </p:nvSpPr>
        <p:spPr/>
        <p:txBody>
          <a:bodyPr/>
          <a:lstStyle/>
          <a:p>
            <a:fld id="{473CFAA9-6D59-4D98-869E-ACBDB83B2CA4}" type="datetime1">
              <a:rPr lang="en-US" smtClean="0"/>
              <a:t>12/18/2023</a:t>
            </a:fld>
            <a:endParaRPr lang="en-US"/>
          </a:p>
        </p:txBody>
      </p:sp>
      <p:sp>
        <p:nvSpPr>
          <p:cNvPr id="3" name="Footer Placeholder 2">
            <a:extLst>
              <a:ext uri="{FF2B5EF4-FFF2-40B4-BE49-F238E27FC236}">
                <a16:creationId xmlns:a16="http://schemas.microsoft.com/office/drawing/2014/main" xmlns="" id="{F0C8FC22-AEB6-4BAF-BF93-41A2C757CCC7}"/>
              </a:ext>
            </a:extLst>
          </p:cNvPr>
          <p:cNvSpPr>
            <a:spLocks noGrp="1"/>
          </p:cNvSpPr>
          <p:nvPr>
            <p:ph type="ftr" sz="quarter" idx="11"/>
          </p:nvPr>
        </p:nvSpPr>
        <p:spPr/>
        <p:txBody>
          <a:bodyPr/>
          <a:lstStyle/>
          <a:p>
            <a:r>
              <a:rPr lang="en-US" dirty="0"/>
              <a:t>Sample Footer Text</a:t>
            </a:r>
          </a:p>
        </p:txBody>
      </p:sp>
      <p:sp>
        <p:nvSpPr>
          <p:cNvPr id="4" name="Slide Number Placeholder 3">
            <a:extLst>
              <a:ext uri="{FF2B5EF4-FFF2-40B4-BE49-F238E27FC236}">
                <a16:creationId xmlns:a16="http://schemas.microsoft.com/office/drawing/2014/main" xmlns="" id="{252CA88A-5462-4F17-AFA0-52721ADDBB8F}"/>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2" name="Oval 11">
            <a:extLst>
              <a:ext uri="{FF2B5EF4-FFF2-40B4-BE49-F238E27FC236}">
                <a16:creationId xmlns:a16="http://schemas.microsoft.com/office/drawing/2014/main" xmlns="" id="{70CCC791-94D7-4BB8-9EDF-423CEA1F6215}"/>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166268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E6AC37-C5B5-462A-BE4A-E55CEBF2A341}"/>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xmlns="" id="{6A4B007F-32A8-4688-BBEF-4FCB99DF5E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xmlns="" id="{1DF2E2EB-BF8A-44A4-8AE0-BD6C31B1D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grpSp>
        <p:nvGrpSpPr>
          <p:cNvPr id="8" name="Graphic 185">
            <a:extLst>
              <a:ext uri="{FF2B5EF4-FFF2-40B4-BE49-F238E27FC236}">
                <a16:creationId xmlns:a16="http://schemas.microsoft.com/office/drawing/2014/main" xmlns="" id="{FC9E188F-54C8-4547-9F8C-525712AD7DB6}"/>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xmlns="" id="{B99C4538-3939-47A9-A590-09FF21960653}"/>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7541CA75-5D05-4996-A26D-CE0C909CD5F7}"/>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86305856-26BC-4BCC-BEF3-5E9CED94177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BC69651C-AC37-4CD2-8367-19297D7E2389}"/>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C3E9031B-BA8D-4D9D-9BB3-A16F7A80F85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xmlns="" id="{269840A2-CF60-4C47-B955-E65BC451FE73}"/>
              </a:ext>
            </a:extLst>
          </p:cNvPr>
          <p:cNvSpPr>
            <a:spLocks noGrp="1"/>
          </p:cNvSpPr>
          <p:nvPr>
            <p:ph type="dt" sz="half" idx="10"/>
          </p:nvPr>
        </p:nvSpPr>
        <p:spPr/>
        <p:txBody>
          <a:bodyPr/>
          <a:lstStyle/>
          <a:p>
            <a:fld id="{DC410804-27E3-430A-BB42-B831260DE39A}" type="datetime1">
              <a:rPr lang="en-US" smtClean="0"/>
              <a:t>12/18/2023</a:t>
            </a:fld>
            <a:endParaRPr lang="en-US" dirty="0"/>
          </a:p>
        </p:txBody>
      </p:sp>
      <p:sp>
        <p:nvSpPr>
          <p:cNvPr id="6" name="Footer Placeholder 5">
            <a:extLst>
              <a:ext uri="{FF2B5EF4-FFF2-40B4-BE49-F238E27FC236}">
                <a16:creationId xmlns:a16="http://schemas.microsoft.com/office/drawing/2014/main" xmlns="" id="{3179DC6E-CC55-47AB-A405-5FB7EE2D191D}"/>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xmlns="" id="{6D5D5E7D-EBA7-4DB0-8C78-7EB8A85FA4FF}"/>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xmlns="" id="{C5B051DE-636E-4B3C-9886-2055CE23E49A}"/>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628028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F1D355-3146-41D1-B7DC-20B8ACE390AC}"/>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xmlns="" id="{FAD4AAFB-E8F8-4FD1-8C6A-ED2C3FAD50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xmlns="" id="{2E051AF1-B16F-43B9-95CC-C17B570DEC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grpSp>
        <p:nvGrpSpPr>
          <p:cNvPr id="8" name="Graphic 185">
            <a:extLst>
              <a:ext uri="{FF2B5EF4-FFF2-40B4-BE49-F238E27FC236}">
                <a16:creationId xmlns:a16="http://schemas.microsoft.com/office/drawing/2014/main" xmlns="" id="{C8B77273-9FF7-4B93-8385-AD09A5F86AE5}"/>
              </a:ext>
            </a:extLst>
          </p:cNvPr>
          <p:cNvGrpSpPr/>
          <p:nvPr/>
        </p:nvGrpSpPr>
        <p:grpSpPr>
          <a:xfrm>
            <a:off x="10999563" y="5987064"/>
            <a:ext cx="1054467" cy="469689"/>
            <a:chOff x="9841624" y="4115729"/>
            <a:chExt cx="602170" cy="268223"/>
          </a:xfrm>
          <a:solidFill>
            <a:schemeClr val="tx1"/>
          </a:solidFill>
        </p:grpSpPr>
        <p:sp>
          <p:nvSpPr>
            <p:cNvPr id="9" name="Freeform: Shape 8">
              <a:extLst>
                <a:ext uri="{FF2B5EF4-FFF2-40B4-BE49-F238E27FC236}">
                  <a16:creationId xmlns:a16="http://schemas.microsoft.com/office/drawing/2014/main" xmlns="" id="{3117A673-3729-4EAD-9E8C-52BEBF74B857}"/>
                </a:ext>
              </a:extLst>
            </p:cNvPr>
            <p:cNvSpPr/>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EE8DB752-94CD-4A94-BDE3-DD285EB89F3F}"/>
                </a:ext>
              </a:extLst>
            </p:cNvPr>
            <p:cNvSpPr/>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32F8DDFC-E5CA-4F36-B2BE-BCE49D4F6C95}"/>
                </a:ext>
              </a:extLst>
            </p:cNvPr>
            <p:cNvSpPr/>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0BB589AE-2F9C-4C83-8DC7-1205CB037525}"/>
                </a:ext>
              </a:extLst>
            </p:cNvPr>
            <p:cNvSpPr/>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7AC9A2DE-3C9E-4CD0-8C7A-CC5F9F9942E4}"/>
                </a:ext>
              </a:extLst>
            </p:cNvPr>
            <p:cNvSpPr/>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5" name="Date Placeholder 4">
            <a:extLst>
              <a:ext uri="{FF2B5EF4-FFF2-40B4-BE49-F238E27FC236}">
                <a16:creationId xmlns:a16="http://schemas.microsoft.com/office/drawing/2014/main" xmlns="" id="{D68C8714-2467-4715-934E-6787C84F7929}"/>
              </a:ext>
            </a:extLst>
          </p:cNvPr>
          <p:cNvSpPr>
            <a:spLocks noGrp="1"/>
          </p:cNvSpPr>
          <p:nvPr>
            <p:ph type="dt" sz="half" idx="10"/>
          </p:nvPr>
        </p:nvSpPr>
        <p:spPr/>
        <p:txBody>
          <a:bodyPr/>
          <a:lstStyle/>
          <a:p>
            <a:fld id="{60E22DE3-3D1A-4D53-B9A6-6C7463B8C992}" type="datetime1">
              <a:rPr lang="en-US" smtClean="0"/>
              <a:t>12/18/2023</a:t>
            </a:fld>
            <a:endParaRPr lang="en-US" dirty="0"/>
          </a:p>
        </p:txBody>
      </p:sp>
      <p:sp>
        <p:nvSpPr>
          <p:cNvPr id="6" name="Footer Placeholder 5">
            <a:extLst>
              <a:ext uri="{FF2B5EF4-FFF2-40B4-BE49-F238E27FC236}">
                <a16:creationId xmlns:a16="http://schemas.microsoft.com/office/drawing/2014/main" xmlns="" id="{A46F13D6-03EC-4D31-8BB1-9FFDE3633C21}"/>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xmlns="" id="{7C65D4DD-A2A4-4DF6-9527-E5F12FEB936C}"/>
              </a:ext>
            </a:extLst>
          </p:cNvPr>
          <p:cNvSpPr>
            <a:spLocks noGrp="1"/>
          </p:cNvSpPr>
          <p:nvPr>
            <p:ph type="sldNum" sz="quarter" idx="12"/>
          </p:nvPr>
        </p:nvSpPr>
        <p:spPr/>
        <p:txBody>
          <a:bodyPr/>
          <a:lstStyle/>
          <a:p>
            <a:fld id="{F3450C42-9A0B-4425-92C2-70FCF7C45734}" type="slidenum">
              <a:rPr lang="en-US" smtClean="0"/>
              <a:t>‹#›</a:t>
            </a:fld>
            <a:endParaRPr lang="en-US" dirty="0"/>
          </a:p>
        </p:txBody>
      </p:sp>
      <p:sp>
        <p:nvSpPr>
          <p:cNvPr id="15" name="Oval 14">
            <a:extLst>
              <a:ext uri="{FF2B5EF4-FFF2-40B4-BE49-F238E27FC236}">
                <a16:creationId xmlns:a16="http://schemas.microsoft.com/office/drawing/2014/main" xmlns="" id="{FD202F3A-9FDE-4E11-B865-FBAEC415F880}"/>
              </a:ext>
            </a:extLst>
          </p:cNvPr>
          <p:cNvSpPr/>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503220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1633F5C3-CD4B-4472-B59A-49D460CB1C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xmlns="" id="{7772236B-AB2C-4D6F-AE15-700992DA91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xmlns="" id="{8090F509-07BE-4446-8772-F44E09936B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cap="all" spc="100" baseline="0">
                <a:solidFill>
                  <a:schemeClr val="tx1">
                    <a:tint val="75000"/>
                  </a:schemeClr>
                </a:solidFill>
                <a:latin typeface="+mn-lt"/>
                <a:ea typeface="Source Sans Pro SemiBold" panose="020B0603030403020204" pitchFamily="34" charset="0"/>
              </a:defRPr>
            </a:lvl1pPr>
          </a:lstStyle>
          <a:p>
            <a:fld id="{5ECD8B30-1B71-45A1-8314-D59C86F581E1}" type="datetime1">
              <a:rPr lang="en-US" smtClean="0"/>
              <a:pPr/>
              <a:t>12/18/2023</a:t>
            </a:fld>
            <a:endParaRPr lang="en-US" b="1" dirty="0"/>
          </a:p>
        </p:txBody>
      </p:sp>
      <p:sp>
        <p:nvSpPr>
          <p:cNvPr id="5" name="Footer Placeholder 4">
            <a:extLst>
              <a:ext uri="{FF2B5EF4-FFF2-40B4-BE49-F238E27FC236}">
                <a16:creationId xmlns:a16="http://schemas.microsoft.com/office/drawing/2014/main" xmlns="" id="{501B927E-3833-4F85-99B5-56B5F1E540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cap="all" spc="100" baseline="0">
                <a:solidFill>
                  <a:schemeClr val="tx1">
                    <a:tint val="75000"/>
                  </a:schemeClr>
                </a:solidFill>
                <a:latin typeface="+mn-lt"/>
                <a:ea typeface="Source Sans Pro SemiBold" panose="020B0603030403020204" pitchFamily="34" charset="0"/>
              </a:defRPr>
            </a:lvl1pPr>
          </a:lstStyle>
          <a:p>
            <a:r>
              <a:rPr lang="en-US" dirty="0"/>
              <a:t>Sample Footer Text</a:t>
            </a:r>
            <a:endParaRPr lang="en-US" b="1" dirty="0"/>
          </a:p>
        </p:txBody>
      </p:sp>
      <p:sp>
        <p:nvSpPr>
          <p:cNvPr id="6" name="Slide Number Placeholder 5">
            <a:extLst>
              <a:ext uri="{FF2B5EF4-FFF2-40B4-BE49-F238E27FC236}">
                <a16:creationId xmlns:a16="http://schemas.microsoft.com/office/drawing/2014/main" xmlns="" id="{E628CB64-4E98-43DE-B543-7BE5B329D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cap="all" spc="100" baseline="0">
                <a:solidFill>
                  <a:schemeClr val="tx1">
                    <a:tint val="75000"/>
                  </a:schemeClr>
                </a:solidFill>
                <a:latin typeface="+mn-lt"/>
                <a:ea typeface="Source Sans Pro SemiBold" panose="020B0603030403020204" pitchFamily="34" charset="0"/>
              </a:defRPr>
            </a:lvl1pPr>
          </a:lstStyle>
          <a:p>
            <a:fld id="{F3450C42-9A0B-4425-92C2-70FCF7C45734}" type="slidenum">
              <a:rPr lang="en-US" smtClean="0"/>
              <a:pPr/>
              <a:t>‹#›</a:t>
            </a:fld>
            <a:endParaRPr lang="en-US" b="1" dirty="0"/>
          </a:p>
        </p:txBody>
      </p:sp>
    </p:spTree>
    <p:extLst>
      <p:ext uri="{BB962C8B-B14F-4D97-AF65-F5344CB8AC3E}">
        <p14:creationId xmlns:p14="http://schemas.microsoft.com/office/powerpoint/2010/main" val="714139064"/>
      </p:ext>
    </p:extLst>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thnomir.ru/articles/goroda-na-volge-kaza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26">
            <a:extLst>
              <a:ext uri="{FF2B5EF4-FFF2-40B4-BE49-F238E27FC236}">
                <a16:creationId xmlns:a16="http://schemas.microsoft.com/office/drawing/2014/main" xmlns="" id="{8B646C36-EEEC-4D52-8E8E-206F4CD8A3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24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p:cNvSpPr>
            <a:spLocks noGrp="1"/>
          </p:cNvSpPr>
          <p:nvPr>
            <p:ph type="ctrTitle"/>
          </p:nvPr>
        </p:nvSpPr>
        <p:spPr>
          <a:xfrm>
            <a:off x="677119" y="810623"/>
            <a:ext cx="4894428" cy="3570162"/>
          </a:xfrm>
        </p:spPr>
        <p:txBody>
          <a:bodyPr vert="horz" lIns="91440" tIns="45720" rIns="91440" bIns="45720" rtlCol="0" anchor="b">
            <a:normAutofit/>
          </a:bodyPr>
          <a:lstStyle/>
          <a:p>
            <a:pPr algn="l"/>
            <a:r>
              <a:rPr lang="ru-RU" sz="4700" dirty="0">
                <a:cs typeface="Calibri Light"/>
              </a:rPr>
              <a:t>            </a:t>
            </a:r>
            <a:r>
              <a:rPr lang="ru-RU" sz="4700" dirty="0" smtClean="0">
                <a:cs typeface="Calibri Light"/>
              </a:rPr>
              <a:t> </a:t>
            </a:r>
            <a:r>
              <a:rPr lang="ru-RU" sz="4700" dirty="0">
                <a:cs typeface="Calibri Light"/>
              </a:rPr>
              <a:t>тема: </a:t>
            </a:r>
            <a:r>
              <a:rPr lang="ru-RU" sz="4400" dirty="0">
                <a:cs typeface="Calibri Light"/>
              </a:rPr>
              <a:t>"История </a:t>
            </a:r>
            <a:r>
              <a:rPr lang="ru-RU" sz="4700" dirty="0" err="1">
                <a:cs typeface="Calibri Light"/>
              </a:rPr>
              <a:t>чак</a:t>
            </a:r>
            <a:r>
              <a:rPr lang="ru-RU" sz="4700" dirty="0">
                <a:cs typeface="Calibri Light"/>
              </a:rPr>
              <a:t> </a:t>
            </a:r>
            <a:r>
              <a:rPr lang="ru-RU" sz="4700" dirty="0" err="1">
                <a:cs typeface="Calibri Light"/>
              </a:rPr>
              <a:t>Чак</a:t>
            </a:r>
            <a:r>
              <a:rPr lang="ru-RU" sz="4700" dirty="0">
                <a:cs typeface="Calibri Light"/>
              </a:rPr>
              <a:t>"</a:t>
            </a:r>
          </a:p>
        </p:txBody>
      </p:sp>
      <p:sp>
        <p:nvSpPr>
          <p:cNvPr id="3" name="Подзаголовок 2"/>
          <p:cNvSpPr>
            <a:spLocks noGrp="1"/>
          </p:cNvSpPr>
          <p:nvPr>
            <p:ph type="subTitle" idx="1"/>
          </p:nvPr>
        </p:nvSpPr>
        <p:spPr>
          <a:xfrm>
            <a:off x="677119" y="4547167"/>
            <a:ext cx="4894428" cy="1288482"/>
          </a:xfrm>
        </p:spPr>
        <p:txBody>
          <a:bodyPr vert="horz" lIns="91440" tIns="45720" rIns="91440" bIns="45720" rtlCol="0">
            <a:normAutofit/>
          </a:bodyPr>
          <a:lstStyle/>
          <a:p>
            <a:pPr algn="l">
              <a:spcAft>
                <a:spcPts val="600"/>
              </a:spcAft>
            </a:pPr>
            <a:endParaRPr lang="ru-RU" sz="2200" dirty="0"/>
          </a:p>
        </p:txBody>
      </p:sp>
      <p:grpSp>
        <p:nvGrpSpPr>
          <p:cNvPr id="54" name="Group 28">
            <a:extLst>
              <a:ext uri="{FF2B5EF4-FFF2-40B4-BE49-F238E27FC236}">
                <a16:creationId xmlns:a16="http://schemas.microsoft.com/office/drawing/2014/main" xmlns="" id="{B2EBBF56-923D-48A7-9F8F-86E33CFA3EF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6481655" y="673020"/>
            <a:ext cx="4833902" cy="5683329"/>
            <a:chOff x="1674895" y="1345036"/>
            <a:chExt cx="5428610" cy="4210939"/>
          </a:xfrm>
        </p:grpSpPr>
        <p:sp>
          <p:nvSpPr>
            <p:cNvPr id="30" name="Rectangle 29">
              <a:extLst>
                <a:ext uri="{FF2B5EF4-FFF2-40B4-BE49-F238E27FC236}">
                  <a16:creationId xmlns:a16="http://schemas.microsoft.com/office/drawing/2014/main" xmlns="" id="{A6D5794E-BC9E-4A8A-BB29-9A32C8F2673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xmlns="" id="{216175AF-13E0-4D14-8638-11BBE8359A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useBgFill="1">
        <p:nvSpPr>
          <p:cNvPr id="55" name="Rectangle 32">
            <a:extLst>
              <a:ext uri="{FF2B5EF4-FFF2-40B4-BE49-F238E27FC236}">
                <a16:creationId xmlns:a16="http://schemas.microsoft.com/office/drawing/2014/main" xmlns="" id="{8258443E-B333-44F4-8D49-1EAB1C1A46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350256" y="596822"/>
            <a:ext cx="4833901" cy="5653877"/>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aphic 185">
            <a:extLst>
              <a:ext uri="{FF2B5EF4-FFF2-40B4-BE49-F238E27FC236}">
                <a16:creationId xmlns:a16="http://schemas.microsoft.com/office/drawing/2014/main" xmlns="" id="{FB9739EB-7F66-433D-841F-AB3CD18700B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5463427" y="1159624"/>
            <a:ext cx="1054466" cy="469689"/>
            <a:chOff x="9841624" y="4115729"/>
            <a:chExt cx="602169" cy="268223"/>
          </a:xfrm>
          <a:solidFill>
            <a:schemeClr val="tx1"/>
          </a:solidFill>
        </p:grpSpPr>
        <p:sp>
          <p:nvSpPr>
            <p:cNvPr id="36" name="Freeform: Shape 35">
              <a:extLst>
                <a:ext uri="{FF2B5EF4-FFF2-40B4-BE49-F238E27FC236}">
                  <a16:creationId xmlns:a16="http://schemas.microsoft.com/office/drawing/2014/main" xmlns="" id="{104F2BBD-A005-4DCB-9566-F2351050BE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8B00DEC7-198B-49D1-98FD-018F3ECFCF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xmlns="" id="{F14DFC82-B3B3-468E-91B3-1302CFC684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xmlns="" id="{D3250EFE-214E-4B8E-AF96-036A514FFB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xmlns="" id="{AD058EBE-D4A5-4C43-B170-6A451F87A7B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5" name="Рисунок 5" descr="Изображение выглядит как тарелка&#10;&#10;Автоматически созданное описание">
            <a:extLst>
              <a:ext uri="{FF2B5EF4-FFF2-40B4-BE49-F238E27FC236}">
                <a16:creationId xmlns:a16="http://schemas.microsoft.com/office/drawing/2014/main" xmlns="" id="{A784E546-10DE-696F-B888-85B77DB28368}"/>
              </a:ext>
            </a:extLst>
          </p:cNvPr>
          <p:cNvPicPr>
            <a:picLocks noChangeAspect="1"/>
          </p:cNvPicPr>
          <p:nvPr/>
        </p:nvPicPr>
        <p:blipFill rotWithShape="1">
          <a:blip r:embed="rId2"/>
          <a:srcRect l="24633" r="31519"/>
          <a:stretch/>
        </p:blipFill>
        <p:spPr>
          <a:xfrm>
            <a:off x="6976382" y="1126418"/>
            <a:ext cx="3581648" cy="4594684"/>
          </a:xfrm>
          <a:prstGeom prst="rect">
            <a:avLst/>
          </a:prstGeom>
          <a:ln w="28575">
            <a:noFill/>
          </a:ln>
        </p:spPr>
      </p:pic>
      <p:sp>
        <p:nvSpPr>
          <p:cNvPr id="57" name="Graphic 212">
            <a:extLst>
              <a:ext uri="{FF2B5EF4-FFF2-40B4-BE49-F238E27FC236}">
                <a16:creationId xmlns:a16="http://schemas.microsoft.com/office/drawing/2014/main" xmlns="" id="{4FB204DF-284E-45F6-A017-79A4DF57BC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8" name="Graphic 212">
            <a:extLst>
              <a:ext uri="{FF2B5EF4-FFF2-40B4-BE49-F238E27FC236}">
                <a16:creationId xmlns:a16="http://schemas.microsoft.com/office/drawing/2014/main" xmlns="" id="{EB8560A9-B281-46EB-A304-1E4A5A00D6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9" name="Oval 45">
            <a:extLst>
              <a:ext uri="{FF2B5EF4-FFF2-40B4-BE49-F238E27FC236}">
                <a16:creationId xmlns:a16="http://schemas.microsoft.com/office/drawing/2014/main" xmlns="" id="{4D1A5E71-B6B6-486A-8CDC-C7ABD9B903F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31256" y="5416520"/>
            <a:ext cx="419129" cy="419129"/>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0" name="Oval 47">
            <a:extLst>
              <a:ext uri="{FF2B5EF4-FFF2-40B4-BE49-F238E27FC236}">
                <a16:creationId xmlns:a16="http://schemas.microsoft.com/office/drawing/2014/main" xmlns="" id="{667882DD-56E8-460E-99D5-86E71982D5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31256" y="5416520"/>
            <a:ext cx="419129" cy="419129"/>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351651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9" name="Graphic 185">
            <a:extLst>
              <a:ext uri="{FF2B5EF4-FFF2-40B4-BE49-F238E27FC236}">
                <a16:creationId xmlns:a16="http://schemas.microsoft.com/office/drawing/2014/main" xmlns="" id="{773CCE17-EE0F-40E0-B7AE-CF7677B6470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999576" y="5987064"/>
            <a:ext cx="1054466" cy="469689"/>
            <a:chOff x="9841624" y="4115729"/>
            <a:chExt cx="602169" cy="268223"/>
          </a:xfrm>
          <a:solidFill>
            <a:schemeClr val="tx1"/>
          </a:solidFill>
        </p:grpSpPr>
        <p:sp>
          <p:nvSpPr>
            <p:cNvPr id="10" name="Freeform: Shape 9">
              <a:extLst>
                <a:ext uri="{FF2B5EF4-FFF2-40B4-BE49-F238E27FC236}">
                  <a16:creationId xmlns:a16="http://schemas.microsoft.com/office/drawing/2014/main" xmlns="" id="{B0AC6C4E-6EA5-454A-AB84-8B94D8B585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B4329338-925B-4677-BA6E-4357D37DB5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334C0A08-043F-4818-BA1D-BCC9F811A87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DCB185DD-ED0D-4633-8098-95C4A6F177C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2AD50526-B611-40B6-BB45-AE82F0EF59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31" name="Oval 15">
            <a:extLst>
              <a:ext uri="{FF2B5EF4-FFF2-40B4-BE49-F238E27FC236}">
                <a16:creationId xmlns:a16="http://schemas.microsoft.com/office/drawing/2014/main" xmlns="" id="{70CCC791-94D7-4BB8-9EDF-423CEA1F62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38" name="Rectangle 17">
            <a:extLst>
              <a:ext uri="{FF2B5EF4-FFF2-40B4-BE49-F238E27FC236}">
                <a16:creationId xmlns:a16="http://schemas.microsoft.com/office/drawing/2014/main" xmlns="" id="{ED55A19D-297C-4231-AD1F-08EF9B4AA8F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19">
            <a:extLst>
              <a:ext uri="{FF2B5EF4-FFF2-40B4-BE49-F238E27FC236}">
                <a16:creationId xmlns:a16="http://schemas.microsoft.com/office/drawing/2014/main" xmlns="" id="{98875539-0E84-455D-BC55-CA2C4BD93D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3871489" cy="4096327"/>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0" name="Freeform: Shape 21">
            <a:extLst>
              <a:ext uri="{FF2B5EF4-FFF2-40B4-BE49-F238E27FC236}">
                <a16:creationId xmlns:a16="http://schemas.microsoft.com/office/drawing/2014/main" xmlns="" id="{5F9176D7-CC1C-4175-B08A-01FB9F4F3CB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47955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41" name="Freeform: Shape 23">
            <a:extLst>
              <a:ext uri="{FF2B5EF4-FFF2-40B4-BE49-F238E27FC236}">
                <a16:creationId xmlns:a16="http://schemas.microsoft.com/office/drawing/2014/main" xmlns="" id="{D83469C6-FD66-4B54-921B-8031CD42BA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9192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42" name="Freeform: Shape 25">
            <a:extLst>
              <a:ext uri="{FF2B5EF4-FFF2-40B4-BE49-F238E27FC236}">
                <a16:creationId xmlns:a16="http://schemas.microsoft.com/office/drawing/2014/main" xmlns="" id="{6F0C6814-AEA4-4409-9A89-7AC1D41EB7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871489" cy="4096327"/>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1">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8" name="Freeform: Shape 27">
            <a:extLst>
              <a:ext uri="{FF2B5EF4-FFF2-40B4-BE49-F238E27FC236}">
                <a16:creationId xmlns:a16="http://schemas.microsoft.com/office/drawing/2014/main" xmlns="" id="{6754052F-5B23-433C-8ADA-E8F0F84381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59419" y="3564607"/>
            <a:ext cx="3432581" cy="3293393"/>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Freeform: Shape 29">
            <a:extLst>
              <a:ext uri="{FF2B5EF4-FFF2-40B4-BE49-F238E27FC236}">
                <a16:creationId xmlns:a16="http://schemas.microsoft.com/office/drawing/2014/main" xmlns="" id="{FB2B180F-0C1C-4489-B089-6B68FD7AB3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59419" y="3564607"/>
            <a:ext cx="3432581" cy="3293393"/>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3">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32" name="Graphic 185">
            <a:extLst>
              <a:ext uri="{FF2B5EF4-FFF2-40B4-BE49-F238E27FC236}">
                <a16:creationId xmlns:a16="http://schemas.microsoft.com/office/drawing/2014/main" xmlns="" id="{F8DA0E47-CC59-4007-BDA3-0D5A4CF235D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428634" y="5987064"/>
            <a:ext cx="1054466" cy="469689"/>
            <a:chOff x="9841624" y="4115729"/>
            <a:chExt cx="602169" cy="268223"/>
          </a:xfrm>
          <a:solidFill>
            <a:schemeClr val="tx1"/>
          </a:solidFill>
        </p:grpSpPr>
        <p:sp>
          <p:nvSpPr>
            <p:cNvPr id="33" name="Freeform: Shape 32">
              <a:extLst>
                <a:ext uri="{FF2B5EF4-FFF2-40B4-BE49-F238E27FC236}">
                  <a16:creationId xmlns:a16="http://schemas.microsoft.com/office/drawing/2014/main" xmlns="" id="{DC833CFE-926B-4F47-AB28-ADB4F7697D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E80DE9A3-5BAC-492E-BEA8-AFF33894D8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xmlns="" id="{E4C461C6-EC83-4CF8-BA68-8B3D52D31E0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xmlns="" id="{0164B2AB-B7D6-4349-9A36-E6775B5F81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DEFF3243-BD09-43B6-805F-FD18ECF5C97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4" name="Рисунок 4" descr="Изображение выглядит как украшен&#10;&#10;Автоматически созданное описание">
            <a:extLst>
              <a:ext uri="{FF2B5EF4-FFF2-40B4-BE49-F238E27FC236}">
                <a16:creationId xmlns:a16="http://schemas.microsoft.com/office/drawing/2014/main" xmlns="" id="{73543984-931A-5B05-7D0B-2356CCDF1BDB}"/>
              </a:ext>
            </a:extLst>
          </p:cNvPr>
          <p:cNvPicPr>
            <a:picLocks noGrp="1" noChangeAspect="1"/>
          </p:cNvPicPr>
          <p:nvPr>
            <p:ph idx="1"/>
          </p:nvPr>
        </p:nvPicPr>
        <p:blipFill rotWithShape="1">
          <a:blip r:embed="rId2"/>
          <a:srcRect t="6629" r="1" b="9102"/>
          <a:stretch/>
        </p:blipFill>
        <p:spPr>
          <a:xfrm>
            <a:off x="1280667" y="720375"/>
            <a:ext cx="9630666" cy="5417250"/>
          </a:xfrm>
          <a:prstGeom prst="rect">
            <a:avLst/>
          </a:prstGeom>
          <a:ln w="28575">
            <a:solidFill>
              <a:schemeClr val="tx1"/>
            </a:solidFill>
          </a:ln>
        </p:spPr>
      </p:pic>
    </p:spTree>
    <p:extLst>
      <p:ext uri="{BB962C8B-B14F-4D97-AF65-F5344CB8AC3E}">
        <p14:creationId xmlns:p14="http://schemas.microsoft.com/office/powerpoint/2010/main" val="967153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aphic 185">
            <a:extLst>
              <a:ext uri="{FF2B5EF4-FFF2-40B4-BE49-F238E27FC236}">
                <a16:creationId xmlns:a16="http://schemas.microsoft.com/office/drawing/2014/main" xmlns="" id="{8A351602-3772-4279-B0D3-A523F6F6EAB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999576" y="5987064"/>
            <a:ext cx="1054466" cy="469689"/>
            <a:chOff x="9841624" y="4115729"/>
            <a:chExt cx="602169" cy="268223"/>
          </a:xfrm>
          <a:solidFill>
            <a:schemeClr val="tx1"/>
          </a:solidFill>
        </p:grpSpPr>
        <p:sp>
          <p:nvSpPr>
            <p:cNvPr id="10" name="Freeform: Shape 9">
              <a:extLst>
                <a:ext uri="{FF2B5EF4-FFF2-40B4-BE49-F238E27FC236}">
                  <a16:creationId xmlns:a16="http://schemas.microsoft.com/office/drawing/2014/main" xmlns="" id="{A5AAAA75-5FFB-4C07-AD4A-3146773E6C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1479895E-3847-44BB-8404-28F14219FB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50E02F68-8149-4236-8D9F-6B550F78B9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956FCAAB-F073-4561-A484-42C7DD10DC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6CF8DB94-87A3-43E9-9BBB-301CFF0FB0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16" name="Oval 15">
            <a:extLst>
              <a:ext uri="{FF2B5EF4-FFF2-40B4-BE49-F238E27FC236}">
                <a16:creationId xmlns:a16="http://schemas.microsoft.com/office/drawing/2014/main" xmlns="" id="{7D6BF779-0B8C-4CC2-9268-9506AD0C53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18" name="Rectangle 17">
            <a:extLst>
              <a:ext uri="{FF2B5EF4-FFF2-40B4-BE49-F238E27FC236}">
                <a16:creationId xmlns:a16="http://schemas.microsoft.com/office/drawing/2014/main" xmlns="" id="{3A397E3E-B90C-4D82-BAAA-36F7AC6A45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Рисунок 4" descr="Изображение выглядит как стол, еда, человек, питание&#10;&#10;Автоматически созданное описание">
            <a:extLst>
              <a:ext uri="{FF2B5EF4-FFF2-40B4-BE49-F238E27FC236}">
                <a16:creationId xmlns:a16="http://schemas.microsoft.com/office/drawing/2014/main" xmlns="" id="{7D72D0A0-D2CC-A811-0EA2-C8E61881B4A6}"/>
              </a:ext>
            </a:extLst>
          </p:cNvPr>
          <p:cNvPicPr>
            <a:picLocks noGrp="1" noChangeAspect="1"/>
          </p:cNvPicPr>
          <p:nvPr>
            <p:ph idx="1"/>
          </p:nvPr>
        </p:nvPicPr>
        <p:blipFill rotWithShape="1">
          <a:blip r:embed="rId2"/>
          <a:srcRect/>
          <a:stretch/>
        </p:blipFill>
        <p:spPr>
          <a:xfrm>
            <a:off x="20" y="10"/>
            <a:ext cx="12191980" cy="6857990"/>
          </a:xfrm>
          <a:prstGeom prst="rect">
            <a:avLst/>
          </a:prstGeom>
          <a:ln w="28575">
            <a:noFill/>
          </a:ln>
        </p:spPr>
      </p:pic>
      <p:sp>
        <p:nvSpPr>
          <p:cNvPr id="20" name="Rectangle 19">
            <a:extLst>
              <a:ext uri="{FF2B5EF4-FFF2-40B4-BE49-F238E27FC236}">
                <a16:creationId xmlns:a16="http://schemas.microsoft.com/office/drawing/2014/main" xmlns="" id="{3BC863B5-8B85-4BAC-97E8-7365A6FB29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4588045" y="0"/>
            <a:ext cx="7603955" cy="6858000"/>
          </a:xfrm>
          <a:prstGeom prst="rect">
            <a:avLst/>
          </a:prstGeom>
          <a:gradFill>
            <a:gsLst>
              <a:gs pos="0">
                <a:schemeClr val="bg1">
                  <a:alpha val="0"/>
                </a:schemeClr>
              </a:gs>
              <a:gs pos="100000">
                <a:schemeClr val="bg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xmlns="" id="{E16C8D8F-10E9-4498-ABDB-0F923F8B683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30146" y="247167"/>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rgbClr val="FFFFFF"/>
          </a:solidFill>
          <a:ln w="9525" cap="flat">
            <a:noFill/>
            <a:prstDash val="solid"/>
            <a:miter/>
          </a:ln>
        </p:spPr>
        <p:txBody>
          <a:bodyPr wrap="square" rtlCol="0" anchor="ctr">
            <a:noAutofit/>
          </a:bodyPr>
          <a:lstStyle/>
          <a:p>
            <a:endParaRPr lang="en-US"/>
          </a:p>
        </p:txBody>
      </p:sp>
      <p:sp>
        <p:nvSpPr>
          <p:cNvPr id="24" name="Freeform: Shape 23">
            <a:extLst>
              <a:ext uri="{FF2B5EF4-FFF2-40B4-BE49-F238E27FC236}">
                <a16:creationId xmlns:a16="http://schemas.microsoft.com/office/drawing/2014/main" xmlns="" id="{6617B5AA-8A0D-41D3-B2EF-8BC53E3B7D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30146" y="247167"/>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xmlns="" id="{1E5A83E3-8A11-4492-BB6E-F5F2240316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30146" y="686902"/>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rgbClr val="FFFFFF"/>
          </a:solidFill>
          <a:ln w="9525" cap="flat">
            <a:noFill/>
            <a:prstDash val="solid"/>
            <a:miter/>
          </a:ln>
        </p:spPr>
        <p:txBody>
          <a:bodyPr wrap="square" rtlCol="0" anchor="ctr">
            <a:noAutofit/>
          </a:bodyPr>
          <a:lstStyle/>
          <a:p>
            <a:endParaRPr lang="en-US"/>
          </a:p>
        </p:txBody>
      </p:sp>
      <p:sp>
        <p:nvSpPr>
          <p:cNvPr id="28" name="Freeform: Shape 27">
            <a:extLst>
              <a:ext uri="{FF2B5EF4-FFF2-40B4-BE49-F238E27FC236}">
                <a16:creationId xmlns:a16="http://schemas.microsoft.com/office/drawing/2014/main" xmlns="" id="{572EB308-9A4E-4332-A908-22F2978D75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30146" y="686902"/>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grpSp>
        <p:nvGrpSpPr>
          <p:cNvPr id="30" name="Group 29">
            <a:extLst>
              <a:ext uri="{FF2B5EF4-FFF2-40B4-BE49-F238E27FC236}">
                <a16:creationId xmlns:a16="http://schemas.microsoft.com/office/drawing/2014/main" xmlns="" id="{BB7A900B-006E-46F4-831E-5AABAEE45EE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6919534" y="1103896"/>
            <a:ext cx="4965868" cy="4598497"/>
            <a:chOff x="1674895" y="1345036"/>
            <a:chExt cx="5428610" cy="4210939"/>
          </a:xfrm>
        </p:grpSpPr>
        <p:sp>
          <p:nvSpPr>
            <p:cNvPr id="31" name="Rectangle 30">
              <a:extLst>
                <a:ext uri="{FF2B5EF4-FFF2-40B4-BE49-F238E27FC236}">
                  <a16:creationId xmlns:a16="http://schemas.microsoft.com/office/drawing/2014/main" xmlns="" id="{2C1D3151-5F97-4860-B56C-C98BD62CC2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xmlns="" id="{DAD33695-C117-4AEE-9AF5-65F13C6CC39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useBgFill="1">
        <p:nvSpPr>
          <p:cNvPr id="34" name="Rectangle 33">
            <a:extLst>
              <a:ext uri="{FF2B5EF4-FFF2-40B4-BE49-F238E27FC236}">
                <a16:creationId xmlns:a16="http://schemas.microsoft.com/office/drawing/2014/main" xmlns="" id="{90A7F83A-9728-4030-8E45-9ECF1ABCCC1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909081" y="1073782"/>
            <a:ext cx="4860256" cy="4529266"/>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CAC52A93-7621-3347-50A4-4018FBFBCCC7}"/>
              </a:ext>
            </a:extLst>
          </p:cNvPr>
          <p:cNvSpPr>
            <a:spLocks noGrp="1"/>
          </p:cNvSpPr>
          <p:nvPr>
            <p:ph type="title"/>
          </p:nvPr>
        </p:nvSpPr>
        <p:spPr>
          <a:xfrm>
            <a:off x="7193242" y="1254952"/>
            <a:ext cx="4324642" cy="2939655"/>
          </a:xfrm>
        </p:spPr>
        <p:txBody>
          <a:bodyPr vert="horz" lIns="91440" tIns="45720" rIns="91440" bIns="45720" rtlCol="0" anchor="b">
            <a:normAutofit/>
          </a:bodyPr>
          <a:lstStyle/>
          <a:p>
            <a:pPr algn="ctr"/>
            <a:r>
              <a:rPr lang="en-US" sz="3300" b="1" cap="all" spc="1500" dirty="0" err="1">
                <a:ea typeface="Source Sans Pro"/>
              </a:rPr>
              <a:t>Чак</a:t>
            </a:r>
            <a:r>
              <a:rPr lang="en-US" sz="3300" b="1" cap="all" spc="1500" dirty="0">
                <a:ea typeface="Source Sans Pro"/>
              </a:rPr>
              <a:t> </a:t>
            </a:r>
            <a:r>
              <a:rPr lang="en-US" sz="3300" b="1" cap="all" spc="1500" dirty="0" err="1">
                <a:ea typeface="Source Sans Pro"/>
              </a:rPr>
              <a:t>чак</a:t>
            </a:r>
            <a:r>
              <a:rPr lang="en-US" sz="3300" b="1" cap="all" spc="1500" dirty="0">
                <a:ea typeface="Source Sans Pro"/>
              </a:rPr>
              <a:t> в </a:t>
            </a:r>
            <a:r>
              <a:rPr lang="en-US" sz="3300" b="1" cap="all" spc="1500" dirty="0" err="1">
                <a:ea typeface="Source Sans Pro"/>
              </a:rPr>
              <a:t>домашних</a:t>
            </a:r>
            <a:r>
              <a:rPr lang="en-US" sz="3300" b="1" cap="all" spc="1500" dirty="0">
                <a:ea typeface="Source Sans Pro"/>
              </a:rPr>
              <a:t> </a:t>
            </a:r>
            <a:r>
              <a:rPr lang="en-US" sz="3300" b="1" cap="all" spc="1500" dirty="0" err="1">
                <a:ea typeface="Source Sans Pro"/>
              </a:rPr>
              <a:t>условиях</a:t>
            </a:r>
          </a:p>
        </p:txBody>
      </p:sp>
      <p:sp>
        <p:nvSpPr>
          <p:cNvPr id="36" name="Graphic 212">
            <a:extLst>
              <a:ext uri="{FF2B5EF4-FFF2-40B4-BE49-F238E27FC236}">
                <a16:creationId xmlns:a16="http://schemas.microsoft.com/office/drawing/2014/main" xmlns="" id="{6B3AD2E3-0AAD-4808-835D-6DB434CD30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83629" y="5130707"/>
            <a:ext cx="857096" cy="857096"/>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Graphic 212">
            <a:extLst>
              <a:ext uri="{FF2B5EF4-FFF2-40B4-BE49-F238E27FC236}">
                <a16:creationId xmlns:a16="http://schemas.microsoft.com/office/drawing/2014/main" xmlns="" id="{FF44C53F-67DE-411B-8D73-EEA2966CA86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583629" y="5130707"/>
            <a:ext cx="857096" cy="857096"/>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002801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aphic 185">
            <a:extLst>
              <a:ext uri="{FF2B5EF4-FFF2-40B4-BE49-F238E27FC236}">
                <a16:creationId xmlns:a16="http://schemas.microsoft.com/office/drawing/2014/main" xmlns="" id="{8A351602-3772-4279-B0D3-A523F6F6EAB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999576" y="5987064"/>
            <a:ext cx="1054466" cy="469689"/>
            <a:chOff x="9841624" y="4115729"/>
            <a:chExt cx="602169" cy="268223"/>
          </a:xfrm>
          <a:solidFill>
            <a:schemeClr val="tx1"/>
          </a:solidFill>
        </p:grpSpPr>
        <p:sp>
          <p:nvSpPr>
            <p:cNvPr id="10" name="Freeform: Shape 9">
              <a:extLst>
                <a:ext uri="{FF2B5EF4-FFF2-40B4-BE49-F238E27FC236}">
                  <a16:creationId xmlns:a16="http://schemas.microsoft.com/office/drawing/2014/main" xmlns="" id="{A5AAAA75-5FFB-4C07-AD4A-3146773E6C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67" name="Freeform: Shape 10">
              <a:extLst>
                <a:ext uri="{FF2B5EF4-FFF2-40B4-BE49-F238E27FC236}">
                  <a16:creationId xmlns:a16="http://schemas.microsoft.com/office/drawing/2014/main" xmlns="" id="{1479895E-3847-44BB-8404-28F14219FB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50E02F68-8149-4236-8D9F-6B550F78B9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68" name="Freeform: Shape 12">
              <a:extLst>
                <a:ext uri="{FF2B5EF4-FFF2-40B4-BE49-F238E27FC236}">
                  <a16:creationId xmlns:a16="http://schemas.microsoft.com/office/drawing/2014/main" xmlns="" id="{956FCAAB-F073-4561-A484-42C7DD10DC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6CF8DB94-87A3-43E9-9BBB-301CFF0FB0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16" name="Oval 15">
            <a:extLst>
              <a:ext uri="{FF2B5EF4-FFF2-40B4-BE49-F238E27FC236}">
                <a16:creationId xmlns:a16="http://schemas.microsoft.com/office/drawing/2014/main" xmlns="" id="{7D6BF779-0B8C-4CC2-9268-9506AD0C53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18" name="Rectangle 17">
            <a:extLst>
              <a:ext uri="{FF2B5EF4-FFF2-40B4-BE49-F238E27FC236}">
                <a16:creationId xmlns:a16="http://schemas.microsoft.com/office/drawing/2014/main" xmlns="" id="{51F77B6A-7F53-4B28-B73D-C8CC899AB2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0CF7FA03-2470-CB60-0473-FAACF2CAE260}"/>
              </a:ext>
            </a:extLst>
          </p:cNvPr>
          <p:cNvSpPr>
            <a:spLocks noGrp="1"/>
          </p:cNvSpPr>
          <p:nvPr>
            <p:ph type="title"/>
          </p:nvPr>
        </p:nvSpPr>
        <p:spPr>
          <a:xfrm>
            <a:off x="6726578" y="685680"/>
            <a:ext cx="4203323" cy="3596201"/>
          </a:xfrm>
        </p:spPr>
        <p:txBody>
          <a:bodyPr vert="horz" lIns="91440" tIns="45720" rIns="91440" bIns="45720" rtlCol="0" anchor="b">
            <a:normAutofit/>
          </a:bodyPr>
          <a:lstStyle/>
          <a:p>
            <a:pPr algn="r"/>
            <a:r>
              <a:rPr lang="en-US" sz="3300" b="1" cap="all" spc="1500">
                <a:ea typeface="Source Sans Pro"/>
              </a:rPr>
              <a:t>Спасибо за внимание</a:t>
            </a:r>
            <a:endParaRPr lang="en-US" sz="3300" b="1" cap="all" spc="1500"/>
          </a:p>
        </p:txBody>
      </p:sp>
      <p:grpSp>
        <p:nvGrpSpPr>
          <p:cNvPr id="20" name="Group 19">
            <a:extLst>
              <a:ext uri="{FF2B5EF4-FFF2-40B4-BE49-F238E27FC236}">
                <a16:creationId xmlns:a16="http://schemas.microsoft.com/office/drawing/2014/main" xmlns="" id="{2515629F-0D83-4A44-A125-CD50FC660AB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508013" y="1361348"/>
            <a:ext cx="4833902" cy="4258176"/>
            <a:chOff x="1674895" y="1345036"/>
            <a:chExt cx="5428610" cy="4210939"/>
          </a:xfrm>
        </p:grpSpPr>
        <p:sp>
          <p:nvSpPr>
            <p:cNvPr id="21" name="Rectangle 20">
              <a:extLst>
                <a:ext uri="{FF2B5EF4-FFF2-40B4-BE49-F238E27FC236}">
                  <a16:creationId xmlns:a16="http://schemas.microsoft.com/office/drawing/2014/main" xmlns="" id="{81A5080B-EAC4-4530-815C-DE8DACA09D7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xmlns="" id="{14667345-04B5-4757-9CE0-969DC1DE5E2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674895" y="1345036"/>
              <a:ext cx="5428610" cy="4210939"/>
            </a:xfrm>
            <a:prstGeom prst="rect">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Freeform: Shape 23">
            <a:extLst>
              <a:ext uri="{FF2B5EF4-FFF2-40B4-BE49-F238E27FC236}">
                <a16:creationId xmlns:a16="http://schemas.microsoft.com/office/drawing/2014/main" xmlns="" id="{F6E412EF-CF39-4C25-85B0-DB30B1B0A8C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58003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26" name="Freeform: Shape 25">
            <a:extLst>
              <a:ext uri="{FF2B5EF4-FFF2-40B4-BE49-F238E27FC236}">
                <a16:creationId xmlns:a16="http://schemas.microsoft.com/office/drawing/2014/main" xmlns="" id="{E8DA6235-17F2-4C9E-88C6-C5D38D8D3C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76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useBgFill="1">
        <p:nvSpPr>
          <p:cNvPr id="28" name="Rectangle 27">
            <a:extLst>
              <a:ext uri="{FF2B5EF4-FFF2-40B4-BE49-F238E27FC236}">
                <a16:creationId xmlns:a16="http://schemas.microsoft.com/office/drawing/2014/main" xmlns="" id="{B55DEF71-1741-4489-8E77-46FC5BAA66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369494" y="1220741"/>
            <a:ext cx="4833901" cy="4258176"/>
          </a:xfrm>
          <a:prstGeom prst="rect">
            <a:avLst/>
          </a:prstGeom>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xmlns="" id="{82347B6D-A7CC-48EB-861F-917D0D61E3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369494" y="1220741"/>
            <a:ext cx="4833901" cy="425817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xmlns="" id="{A7A0A46D-CC9B-4E32-870A-7BC2DF9401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77284" y="4357092"/>
            <a:ext cx="319941" cy="31994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4" name="Oval 33">
            <a:extLst>
              <a:ext uri="{FF2B5EF4-FFF2-40B4-BE49-F238E27FC236}">
                <a16:creationId xmlns:a16="http://schemas.microsoft.com/office/drawing/2014/main" xmlns="" id="{9178722E-1BD0-427E-BAAE-4F206DAB581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77284" y="4357092"/>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4" name="Рисунок 4" descr="Изображение выглядит как домашняя кошка&#10;&#10;Автоматически созданное описание">
            <a:extLst>
              <a:ext uri="{FF2B5EF4-FFF2-40B4-BE49-F238E27FC236}">
                <a16:creationId xmlns:a16="http://schemas.microsoft.com/office/drawing/2014/main" xmlns="" id="{E06B4FC4-2868-C9B3-7D88-AEF1C9FACF58}"/>
              </a:ext>
            </a:extLst>
          </p:cNvPr>
          <p:cNvPicPr>
            <a:picLocks noGrp="1" noChangeAspect="1"/>
          </p:cNvPicPr>
          <p:nvPr>
            <p:ph idx="1"/>
          </p:nvPr>
        </p:nvPicPr>
        <p:blipFill>
          <a:blip r:embed="rId2"/>
          <a:stretch>
            <a:fillRect/>
          </a:stretch>
        </p:blipFill>
        <p:spPr>
          <a:xfrm>
            <a:off x="1700022" y="2155312"/>
            <a:ext cx="4172845" cy="2389033"/>
          </a:xfrm>
          <a:prstGeom prst="rect">
            <a:avLst/>
          </a:prstGeom>
          <a:ln w="28575">
            <a:noFill/>
          </a:ln>
        </p:spPr>
      </p:pic>
      <p:grpSp>
        <p:nvGrpSpPr>
          <p:cNvPr id="36" name="Group 35">
            <a:extLst>
              <a:ext uri="{FF2B5EF4-FFF2-40B4-BE49-F238E27FC236}">
                <a16:creationId xmlns:a16="http://schemas.microsoft.com/office/drawing/2014/main" xmlns="" id="{7D8E00FA-5561-4253-B903-92B49719E76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5211971" y="858936"/>
            <a:ext cx="693403" cy="693403"/>
            <a:chOff x="5211971" y="858936"/>
            <a:chExt cx="693403" cy="693403"/>
          </a:xfrm>
        </p:grpSpPr>
        <p:sp>
          <p:nvSpPr>
            <p:cNvPr id="37" name="Graphic 212">
              <a:extLst>
                <a:ext uri="{FF2B5EF4-FFF2-40B4-BE49-F238E27FC236}">
                  <a16:creationId xmlns:a16="http://schemas.microsoft.com/office/drawing/2014/main" xmlns="" id="{A753B935-E3DD-466D-BFAC-68E0BE02D0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211971" y="858936"/>
              <a:ext cx="693403" cy="693403"/>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 name="Graphic 212">
              <a:extLst>
                <a:ext uri="{FF2B5EF4-FFF2-40B4-BE49-F238E27FC236}">
                  <a16:creationId xmlns:a16="http://schemas.microsoft.com/office/drawing/2014/main" xmlns="" id="{FB034F26-4148-4B59-B493-14D7A9A8BAA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211971" y="858936"/>
              <a:ext cx="693403" cy="693403"/>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40" name="Graphic 185">
            <a:extLst>
              <a:ext uri="{FF2B5EF4-FFF2-40B4-BE49-F238E27FC236}">
                <a16:creationId xmlns:a16="http://schemas.microsoft.com/office/drawing/2014/main" xmlns="" id="{5E6BB5FD-DB7B-4BE3-BA45-1EF042115ED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428634" y="5987064"/>
            <a:ext cx="1054466" cy="469689"/>
            <a:chOff x="9841624" y="4115729"/>
            <a:chExt cx="602169" cy="268223"/>
          </a:xfrm>
          <a:solidFill>
            <a:schemeClr val="tx1"/>
          </a:solidFill>
        </p:grpSpPr>
        <p:sp>
          <p:nvSpPr>
            <p:cNvPr id="41" name="Freeform: Shape 40">
              <a:extLst>
                <a:ext uri="{FF2B5EF4-FFF2-40B4-BE49-F238E27FC236}">
                  <a16:creationId xmlns:a16="http://schemas.microsoft.com/office/drawing/2014/main" xmlns="" id="{9929FF76-4B3A-4294-BE6E-B507B22D1B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xmlns="" id="{253C18A4-10CC-4E91-A8A2-D5368972A1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xmlns="" id="{6356AC2F-73E0-44FD-B346-A209D274D3E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xmlns="" id="{95A85581-9712-414C-82D4-2FE96ACB2A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xmlns="" id="{1B0828F2-35E7-4424-8082-6C258B676E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1897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Graphic 185">
            <a:extLst>
              <a:ext uri="{FF2B5EF4-FFF2-40B4-BE49-F238E27FC236}">
                <a16:creationId xmlns:a16="http://schemas.microsoft.com/office/drawing/2014/main" xmlns="" id="{8A351602-3772-4279-B0D3-A523F6F6EAB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999576" y="5987064"/>
            <a:ext cx="1054466" cy="469689"/>
            <a:chOff x="9841624" y="4115729"/>
            <a:chExt cx="602169" cy="268223"/>
          </a:xfrm>
          <a:solidFill>
            <a:schemeClr val="tx1"/>
          </a:solidFill>
        </p:grpSpPr>
        <p:sp>
          <p:nvSpPr>
            <p:cNvPr id="10" name="Freeform: Shape 9">
              <a:extLst>
                <a:ext uri="{FF2B5EF4-FFF2-40B4-BE49-F238E27FC236}">
                  <a16:creationId xmlns:a16="http://schemas.microsoft.com/office/drawing/2014/main" xmlns="" id="{A5AAAA75-5FFB-4C07-AD4A-3146773E6C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1479895E-3847-44BB-8404-28F14219FB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50E02F68-8149-4236-8D9F-6B550F78B93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956FCAAB-F073-4561-A484-42C7DD10DC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6CF8DB94-87A3-43E9-9BBB-301CFF0FB05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32" name="Oval 15">
            <a:extLst>
              <a:ext uri="{FF2B5EF4-FFF2-40B4-BE49-F238E27FC236}">
                <a16:creationId xmlns:a16="http://schemas.microsoft.com/office/drawing/2014/main" xmlns="" id="{7D6BF779-0B8C-4CC2-9268-9506AD0C53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20736" y="652894"/>
            <a:ext cx="319941" cy="319941"/>
          </a:xfrm>
          <a:prstGeom prst="ellipse">
            <a:avLst/>
          </a:prstGeom>
          <a:solidFill>
            <a:schemeClr val="accent3">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useBgFill="1">
        <p:nvSpPr>
          <p:cNvPr id="34" name="Rectangle 17">
            <a:extLst>
              <a:ext uri="{FF2B5EF4-FFF2-40B4-BE49-F238E27FC236}">
                <a16:creationId xmlns:a16="http://schemas.microsoft.com/office/drawing/2014/main" xmlns="" id="{489B7BFD-8F45-4093-AD9C-91B15B0503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374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pic>
        <p:nvPicPr>
          <p:cNvPr id="4" name="Рисунок 4" descr="Изображение выглядит как текст, трава, внешний&#10;&#10;Автоматически созданное описание">
            <a:extLst>
              <a:ext uri="{FF2B5EF4-FFF2-40B4-BE49-F238E27FC236}">
                <a16:creationId xmlns:a16="http://schemas.microsoft.com/office/drawing/2014/main" xmlns="" id="{98476EA0-369B-4B2E-1A17-1681CBCD5BD8}"/>
              </a:ext>
            </a:extLst>
          </p:cNvPr>
          <p:cNvPicPr>
            <a:picLocks noGrp="1" noChangeAspect="1"/>
          </p:cNvPicPr>
          <p:nvPr>
            <p:ph idx="1"/>
          </p:nvPr>
        </p:nvPicPr>
        <p:blipFill rotWithShape="1">
          <a:blip r:embed="rId2"/>
          <a:srcRect t="14009" b="10991"/>
          <a:stretch/>
        </p:blipFill>
        <p:spPr>
          <a:xfrm>
            <a:off x="20" y="10"/>
            <a:ext cx="12191980" cy="6857990"/>
          </a:xfrm>
          <a:prstGeom prst="rect">
            <a:avLst/>
          </a:prstGeom>
        </p:spPr>
      </p:pic>
      <p:sp>
        <p:nvSpPr>
          <p:cNvPr id="35" name="Rectangle 19">
            <a:extLst>
              <a:ext uri="{FF2B5EF4-FFF2-40B4-BE49-F238E27FC236}">
                <a16:creationId xmlns:a16="http://schemas.microsoft.com/office/drawing/2014/main" xmlns="" id="{4E092522-F938-4947-B626-82848FF32A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4588045" y="0"/>
            <a:ext cx="7603955" cy="6858000"/>
          </a:xfrm>
          <a:prstGeom prst="rect">
            <a:avLst/>
          </a:prstGeom>
          <a:gradFill>
            <a:gsLst>
              <a:gs pos="0">
                <a:schemeClr val="bg1">
                  <a:alpha val="0"/>
                </a:schemeClr>
              </a:gs>
              <a:gs pos="100000">
                <a:schemeClr val="bg1">
                  <a:alpha val="3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aphic 190">
            <a:extLst>
              <a:ext uri="{FF2B5EF4-FFF2-40B4-BE49-F238E27FC236}">
                <a16:creationId xmlns:a16="http://schemas.microsoft.com/office/drawing/2014/main" xmlns="" id="{F3F5D407-83EF-4D7F-9DAF-4C3CEB778FD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525182" y="827494"/>
            <a:ext cx="1291642" cy="429215"/>
            <a:chOff x="2504802" y="1755501"/>
            <a:chExt cx="1598829" cy="531293"/>
          </a:xfrm>
          <a:solidFill>
            <a:schemeClr val="tx1"/>
          </a:solidFill>
        </p:grpSpPr>
        <p:sp>
          <p:nvSpPr>
            <p:cNvPr id="23" name="Freeform: Shape 22">
              <a:extLst>
                <a:ext uri="{FF2B5EF4-FFF2-40B4-BE49-F238E27FC236}">
                  <a16:creationId xmlns:a16="http://schemas.microsoft.com/office/drawing/2014/main" xmlns="" id="{CC07906A-A83F-47F2-975A-C1756F4454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36" name="Freeform: Shape 23">
              <a:extLst>
                <a:ext uri="{FF2B5EF4-FFF2-40B4-BE49-F238E27FC236}">
                  <a16:creationId xmlns:a16="http://schemas.microsoft.com/office/drawing/2014/main" xmlns="" id="{0C38730D-4164-41D4-81C0-E9A070EA84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grpSp>
        <p:nvGrpSpPr>
          <p:cNvPr id="26" name="Group 25">
            <a:extLst>
              <a:ext uri="{FF2B5EF4-FFF2-40B4-BE49-F238E27FC236}">
                <a16:creationId xmlns:a16="http://schemas.microsoft.com/office/drawing/2014/main" xmlns="" id="{D2539C73-C848-4608-957A-D6C01691391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6624467" y="533549"/>
            <a:ext cx="5356040" cy="5343028"/>
            <a:chOff x="739960" y="1925092"/>
            <a:chExt cx="4376696" cy="4366063"/>
          </a:xfrm>
        </p:grpSpPr>
        <p:sp>
          <p:nvSpPr>
            <p:cNvPr id="27" name="Oval 26">
              <a:extLst>
                <a:ext uri="{FF2B5EF4-FFF2-40B4-BE49-F238E27FC236}">
                  <a16:creationId xmlns:a16="http://schemas.microsoft.com/office/drawing/2014/main" xmlns="" id="{253EEDFE-1D2D-4938-9DF2-97FB4F709DB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28562" y="2003061"/>
              <a:ext cx="4288094" cy="4288094"/>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5EA4CF2D-570F-4529-ADDA-B37CF05B613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17929" y="2003061"/>
              <a:ext cx="4288094" cy="4288094"/>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9" name="Oval 28">
              <a:extLst>
                <a:ext uri="{FF2B5EF4-FFF2-40B4-BE49-F238E27FC236}">
                  <a16:creationId xmlns:a16="http://schemas.microsoft.com/office/drawing/2014/main" xmlns="" id="{CBE92B83-AFA7-40B1-9D3C-502840BADC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739960" y="1925092"/>
              <a:ext cx="4288094" cy="4288094"/>
            </a:xfrm>
            <a:prstGeom prst="ellipse">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Заголовок 1">
            <a:extLst>
              <a:ext uri="{FF2B5EF4-FFF2-40B4-BE49-F238E27FC236}">
                <a16:creationId xmlns:a16="http://schemas.microsoft.com/office/drawing/2014/main" xmlns="" id="{25252D93-05EA-EA7A-4EAE-1CD72C54F9E1}"/>
              </a:ext>
            </a:extLst>
          </p:cNvPr>
          <p:cNvSpPr>
            <a:spLocks noGrp="1"/>
          </p:cNvSpPr>
          <p:nvPr>
            <p:ph type="title"/>
          </p:nvPr>
        </p:nvSpPr>
        <p:spPr>
          <a:xfrm>
            <a:off x="7293344" y="1251284"/>
            <a:ext cx="3952428" cy="2822713"/>
          </a:xfrm>
        </p:spPr>
        <p:txBody>
          <a:bodyPr vert="horz" lIns="91440" tIns="45720" rIns="91440" bIns="45720" rtlCol="0" anchor="b">
            <a:normAutofit/>
          </a:bodyPr>
          <a:lstStyle/>
          <a:p>
            <a:pPr algn="ctr"/>
            <a:r>
              <a:rPr lang="en-US" sz="4800" b="1" cap="all" spc="1500">
                <a:ea typeface="Source Sans Pro"/>
              </a:rPr>
              <a:t>Рецепт блюда "Чак чак"</a:t>
            </a:r>
            <a:endParaRPr lang="en-US" sz="4800" b="1" cap="all" spc="1500">
              <a:highlight>
                <a:srgbClr val="FF00FF"/>
              </a:highlight>
              <a:ea typeface="Source Sans Pro"/>
            </a:endParaRPr>
          </a:p>
        </p:txBody>
      </p:sp>
      <p:sp>
        <p:nvSpPr>
          <p:cNvPr id="31" name="Oval 30">
            <a:extLst>
              <a:ext uri="{FF2B5EF4-FFF2-40B4-BE49-F238E27FC236}">
                <a16:creationId xmlns:a16="http://schemas.microsoft.com/office/drawing/2014/main" xmlns="" id="{20046D4B-EE93-4EAF-9717-C56B1E6814B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709032" y="5254879"/>
            <a:ext cx="474046" cy="474046"/>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Oval 32">
            <a:extLst>
              <a:ext uri="{FF2B5EF4-FFF2-40B4-BE49-F238E27FC236}">
                <a16:creationId xmlns:a16="http://schemas.microsoft.com/office/drawing/2014/main" xmlns="" id="{9A3B4D80-4945-4E47-8FA7-BA0541CB6A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709032" y="5254879"/>
            <a:ext cx="474046" cy="474046"/>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3769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205AF18-856C-C7F1-B351-5853FC8137CE}"/>
              </a:ext>
            </a:extLst>
          </p:cNvPr>
          <p:cNvSpPr>
            <a:spLocks noGrp="1"/>
          </p:cNvSpPr>
          <p:nvPr>
            <p:ph type="title"/>
          </p:nvPr>
        </p:nvSpPr>
        <p:spPr/>
        <p:txBody>
          <a:bodyPr/>
          <a:lstStyle/>
          <a:p>
            <a:r>
              <a:rPr lang="ru-RU" sz="3200" dirty="0">
                <a:ea typeface="Source Sans Pro"/>
              </a:rPr>
              <a:t>История возникновения "Чак чака"</a:t>
            </a:r>
          </a:p>
        </p:txBody>
      </p:sp>
      <p:sp>
        <p:nvSpPr>
          <p:cNvPr id="3" name="Объект 2">
            <a:extLst>
              <a:ext uri="{FF2B5EF4-FFF2-40B4-BE49-F238E27FC236}">
                <a16:creationId xmlns:a16="http://schemas.microsoft.com/office/drawing/2014/main" xmlns="" id="{05186B1E-011C-CA2D-70E9-6340D7C3BC41}"/>
              </a:ext>
            </a:extLst>
          </p:cNvPr>
          <p:cNvSpPr>
            <a:spLocks noGrp="1"/>
          </p:cNvSpPr>
          <p:nvPr>
            <p:ph idx="1"/>
          </p:nvPr>
        </p:nvSpPr>
        <p:spPr/>
        <p:txBody>
          <a:bodyPr vert="horz" lIns="91440" tIns="45720" rIns="91440" bIns="45720" rtlCol="0" anchor="t">
            <a:noAutofit/>
          </a:bodyPr>
          <a:lstStyle/>
          <a:p>
            <a:r>
              <a:rPr lang="ru-RU" sz="2000" dirty="0">
                <a:ea typeface="+mn-lt"/>
                <a:cs typeface="+mn-lt"/>
              </a:rPr>
              <a:t>Благодаря тому, что издревле татарский народ славился самыми трудолюбивыми пчеловодами, среди традиционных блюд татарской кухни не могли не появиться медовые сладости, тягучие, густые, как восточная сказка. По легенде, достопочтимый хан Булгарии надумал женить своего единственного сына, и его непременным условием было, чтобы на столе присутствовало невиданное доселе угощение. Долго мастера и кулинары пытались угодить ему, ведь правитель пожелал потчевать гостей таким питательным блюдом, которое бы долго не портилось, которым сподручно было перекусить воинам в седле, при этом, чтобы знатные иноземные путешественники, попробовав его, долго воспевали славу Булгарии. Наконец, жена одного пастуха преподнесла суровому хану лапшу из муки и яиц, обильно политую мёдом. Хан попробовал и прослезился. Тогда он пожелал своему наследнику, чтобы отношения с женой были у него столь же крепкими, как кусочки чак-чака в единой массе приклеенные друг к другу, и чтоб имели они столько детей, сколько приклеится к новому лакомству горошин. С тех пор чак-чак – обязательное лакомство на всех татарских свадьбах.</a:t>
            </a:r>
            <a:endParaRPr lang="ru-RU" sz="2000">
              <a:ea typeface="Source Sans Pro"/>
            </a:endParaRPr>
          </a:p>
        </p:txBody>
      </p:sp>
    </p:spTree>
    <p:extLst>
      <p:ext uri="{BB962C8B-B14F-4D97-AF65-F5344CB8AC3E}">
        <p14:creationId xmlns:p14="http://schemas.microsoft.com/office/powerpoint/2010/main" val="3922947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E5F17139-31EE-46AC-B04F-DBBD852DD6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xmlns="" id="{DD373982-09DA-358A-0D1D-E1B30F7206A0}"/>
              </a:ext>
            </a:extLst>
          </p:cNvPr>
          <p:cNvSpPr>
            <a:spLocks noGrp="1"/>
          </p:cNvSpPr>
          <p:nvPr>
            <p:ph type="title"/>
          </p:nvPr>
        </p:nvSpPr>
        <p:spPr>
          <a:xfrm>
            <a:off x="838200" y="1195697"/>
            <a:ext cx="3200400" cy="4238118"/>
          </a:xfrm>
        </p:spPr>
        <p:txBody>
          <a:bodyPr>
            <a:normAutofit/>
          </a:bodyPr>
          <a:lstStyle/>
          <a:p>
            <a:r>
              <a:rPr lang="ru-RU">
                <a:ea typeface="Source Sans Pro"/>
              </a:rPr>
              <a:t>Как готовится блюдо "Чак </a:t>
            </a:r>
            <a:r>
              <a:rPr lang="ru-RU" err="1">
                <a:ea typeface="Source Sans Pro"/>
              </a:rPr>
              <a:t>чак</a:t>
            </a:r>
            <a:r>
              <a:rPr lang="ru-RU">
                <a:ea typeface="Source Sans Pro"/>
              </a:rPr>
              <a:t>"</a:t>
            </a:r>
          </a:p>
        </p:txBody>
      </p:sp>
      <p:grpSp>
        <p:nvGrpSpPr>
          <p:cNvPr id="11" name="Graphic 38">
            <a:extLst>
              <a:ext uri="{FF2B5EF4-FFF2-40B4-BE49-F238E27FC236}">
                <a16:creationId xmlns:a16="http://schemas.microsoft.com/office/drawing/2014/main" xmlns="" id="{7CF625D3-71A3-4F30-A096-8EF334E959D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02912"/>
            <a:ext cx="1910252" cy="709660"/>
            <a:chOff x="2267504" y="2540250"/>
            <a:chExt cx="1990951" cy="739640"/>
          </a:xfrm>
          <a:solidFill>
            <a:schemeClr val="tx1"/>
          </a:solidFill>
        </p:grpSpPr>
        <p:sp>
          <p:nvSpPr>
            <p:cNvPr id="12" name="Freeform: Shape 11">
              <a:extLst>
                <a:ext uri="{FF2B5EF4-FFF2-40B4-BE49-F238E27FC236}">
                  <a16:creationId xmlns:a16="http://schemas.microsoft.com/office/drawing/2014/main" xmlns="" id="{C6754E2F-F56E-4BA3-99DD-8EBF110E343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3" name="Freeform: Shape 12">
              <a:extLst>
                <a:ext uri="{FF2B5EF4-FFF2-40B4-BE49-F238E27FC236}">
                  <a16:creationId xmlns:a16="http://schemas.microsoft.com/office/drawing/2014/main" xmlns="" id="{24A69059-7C49-49C6-B071-F2A9B558E0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grpSp>
        <p:nvGrpSpPr>
          <p:cNvPr id="15" name="Graphic 38">
            <a:extLst>
              <a:ext uri="{FF2B5EF4-FFF2-40B4-BE49-F238E27FC236}">
                <a16:creationId xmlns:a16="http://schemas.microsoft.com/office/drawing/2014/main" xmlns="" id="{A8630B61-2CB6-4E0C-90A1-05A307F9CD6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202912"/>
            <a:ext cx="1910252" cy="709660"/>
            <a:chOff x="2267504" y="2540250"/>
            <a:chExt cx="1990951" cy="739640"/>
          </a:xfrm>
          <a:solidFill>
            <a:schemeClr val="tx1">
              <a:alpha val="60000"/>
            </a:schemeClr>
          </a:solidFill>
        </p:grpSpPr>
        <p:sp>
          <p:nvSpPr>
            <p:cNvPr id="16" name="Freeform: Shape 15">
              <a:extLst>
                <a:ext uri="{FF2B5EF4-FFF2-40B4-BE49-F238E27FC236}">
                  <a16:creationId xmlns:a16="http://schemas.microsoft.com/office/drawing/2014/main" xmlns="" id="{7EB5F489-45BA-4254-B501-559099D885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7" name="Freeform: Shape 16">
              <a:extLst>
                <a:ext uri="{FF2B5EF4-FFF2-40B4-BE49-F238E27FC236}">
                  <a16:creationId xmlns:a16="http://schemas.microsoft.com/office/drawing/2014/main" xmlns="" id="{C8ECAADA-4087-4FFC-801E-BF007B413F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9" name="Oval 18">
            <a:extLst>
              <a:ext uri="{FF2B5EF4-FFF2-40B4-BE49-F238E27FC236}">
                <a16:creationId xmlns:a16="http://schemas.microsoft.com/office/drawing/2014/main" xmlns="" id="{89D16701-DA76-4F72-BB63-E2C3FFBDFE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06260" y="4752208"/>
            <a:ext cx="365021"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xmlns="" id="{1CC28BE1-9DC6-43FE-9582-39F091098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06260" y="4752208"/>
            <a:ext cx="365021" cy="365021"/>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aphic 4">
            <a:extLst>
              <a:ext uri="{FF2B5EF4-FFF2-40B4-BE49-F238E27FC236}">
                <a16:creationId xmlns:a16="http://schemas.microsoft.com/office/drawing/2014/main" xmlns="" id="{AF9AF3F3-CE0C-4125-BDD7-346487FA0B4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09667" y="5539935"/>
            <a:ext cx="975169" cy="975171"/>
            <a:chOff x="5829300" y="3162300"/>
            <a:chExt cx="532256" cy="532257"/>
          </a:xfrm>
          <a:solidFill>
            <a:schemeClr val="tx1"/>
          </a:solidFill>
        </p:grpSpPr>
        <p:sp>
          <p:nvSpPr>
            <p:cNvPr id="24" name="Freeform: Shape 23">
              <a:extLst>
                <a:ext uri="{FF2B5EF4-FFF2-40B4-BE49-F238E27FC236}">
                  <a16:creationId xmlns:a16="http://schemas.microsoft.com/office/drawing/2014/main" xmlns="" id="{B31DFBFA-CF4D-4940-9086-26F83E5C6BB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27854033-BD20-4C77-8C5B-048F4B3BDD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BC93AA74-BEB3-444F-835B-7AA6ECE617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F00DF1C9-6952-4704-B8B3-95406E18E4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B34783FD-297C-40D2-964B-DBAE4DE283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DE621623-0357-4FD5-A1AC-4005010259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024F346E-10A0-458F-A9CA-8C0079472F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7937A2F7-01A9-47F3-BED6-B61D998408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5B44DAF8-5073-441A-82E1-180385D35F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xmlns="" id="{52B0413D-0E36-4A90-8E6A-9EDC676A607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86059ECF-0D50-48AD-B67A-645EC29D336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xmlns="" id="{B394906F-6BF2-447E-9886-F12708E128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xmlns="" id="{A45EB96B-215A-4EBF-A594-2B08222339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graphicFrame>
        <p:nvGraphicFramePr>
          <p:cNvPr id="5" name="Объект 2">
            <a:extLst>
              <a:ext uri="{FF2B5EF4-FFF2-40B4-BE49-F238E27FC236}">
                <a16:creationId xmlns:a16="http://schemas.microsoft.com/office/drawing/2014/main" xmlns="" id="{EAD28D5C-720C-B32B-5823-050C78DD2286}"/>
              </a:ext>
            </a:extLst>
          </p:cNvPr>
          <p:cNvGraphicFramePr>
            <a:graphicFrameLocks noGrp="1"/>
          </p:cNvGraphicFramePr>
          <p:nvPr>
            <p:ph idx="1"/>
            <p:extLst>
              <p:ext uri="{D42A27DB-BD31-4B8C-83A1-F6EECF244321}">
                <p14:modId xmlns:p14="http://schemas.microsoft.com/office/powerpoint/2010/main" val="1087134236"/>
              </p:ext>
            </p:extLst>
          </p:nvPr>
        </p:nvGraphicFramePr>
        <p:xfrm>
          <a:off x="4782386" y="447277"/>
          <a:ext cx="6571413" cy="57296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4839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xmlns="" id="{F98F79A4-A6C7-4101-B1E9-27E05CB7CF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
            <a:ext cx="2232251" cy="2361890"/>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 name="Заголовок 1">
            <a:extLst>
              <a:ext uri="{FF2B5EF4-FFF2-40B4-BE49-F238E27FC236}">
                <a16:creationId xmlns:a16="http://schemas.microsoft.com/office/drawing/2014/main" xmlns="" id="{C1DF9211-7BF5-74DA-4A0D-B434878A5CBB}"/>
              </a:ext>
            </a:extLst>
          </p:cNvPr>
          <p:cNvSpPr>
            <a:spLocks noGrp="1"/>
          </p:cNvSpPr>
          <p:nvPr>
            <p:ph type="title"/>
          </p:nvPr>
        </p:nvSpPr>
        <p:spPr>
          <a:xfrm>
            <a:off x="2232252" y="633046"/>
            <a:ext cx="4463623" cy="1314996"/>
          </a:xfrm>
        </p:spPr>
        <p:txBody>
          <a:bodyPr anchor="b">
            <a:normAutofit fontScale="90000"/>
          </a:bodyPr>
          <a:lstStyle/>
          <a:p>
            <a:r>
              <a:rPr lang="ru-RU">
                <a:ea typeface="Source Sans Pro"/>
              </a:rPr>
              <a:t>Чем надо кушать " Чак </a:t>
            </a:r>
            <a:r>
              <a:rPr lang="ru-RU" err="1">
                <a:ea typeface="Source Sans Pro"/>
              </a:rPr>
              <a:t>чак</a:t>
            </a:r>
            <a:r>
              <a:rPr lang="ru-RU">
                <a:ea typeface="Source Sans Pro"/>
              </a:rPr>
              <a:t>"</a:t>
            </a:r>
            <a:endParaRPr lang="ru-RU" dirty="0"/>
          </a:p>
        </p:txBody>
      </p:sp>
      <p:sp>
        <p:nvSpPr>
          <p:cNvPr id="13" name="Freeform: Shape 12">
            <a:extLst>
              <a:ext uri="{FF2B5EF4-FFF2-40B4-BE49-F238E27FC236}">
                <a16:creationId xmlns:a16="http://schemas.microsoft.com/office/drawing/2014/main" xmlns="" id="{79AFCB35-9C04-4524-A0B1-57FF6865D0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9265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15" name="Freeform: Shape 14">
            <a:extLst>
              <a:ext uri="{FF2B5EF4-FFF2-40B4-BE49-F238E27FC236}">
                <a16:creationId xmlns:a16="http://schemas.microsoft.com/office/drawing/2014/main" xmlns="" id="{D11AD2AD-0BA0-4DD3-8EEA-84686A0E71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73239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3" name="Объект 2">
            <a:extLst>
              <a:ext uri="{FF2B5EF4-FFF2-40B4-BE49-F238E27FC236}">
                <a16:creationId xmlns:a16="http://schemas.microsoft.com/office/drawing/2014/main" xmlns="" id="{4C45A1FD-7B3A-E64A-33F5-1298FFAAD576}"/>
              </a:ext>
            </a:extLst>
          </p:cNvPr>
          <p:cNvSpPr>
            <a:spLocks noGrp="1"/>
          </p:cNvSpPr>
          <p:nvPr>
            <p:ph idx="1"/>
          </p:nvPr>
        </p:nvSpPr>
        <p:spPr>
          <a:xfrm>
            <a:off x="2232252" y="2125737"/>
            <a:ext cx="4463623" cy="4044463"/>
          </a:xfrm>
        </p:spPr>
        <p:txBody>
          <a:bodyPr vert="horz" lIns="91440" tIns="45720" rIns="91440" bIns="45720" rtlCol="0">
            <a:normAutofit/>
          </a:bodyPr>
          <a:lstStyle/>
          <a:p>
            <a:r>
              <a:rPr lang="ru-RU" sz="1800">
                <a:ea typeface="+mn-lt"/>
                <a:cs typeface="+mn-lt"/>
              </a:rPr>
              <a:t>едят только руками, а не с помощью приборов</a:t>
            </a:r>
            <a:endParaRPr lang="ru-RU" sz="1800">
              <a:ea typeface="Source Sans Pro"/>
            </a:endParaRPr>
          </a:p>
          <a:p>
            <a:r>
              <a:rPr lang="ru-RU" sz="1800">
                <a:ea typeface="+mn-lt"/>
                <a:cs typeface="+mn-lt"/>
              </a:rPr>
              <a:t>Ответ однозначный - чак-чак </a:t>
            </a:r>
            <a:r>
              <a:rPr lang="ru-RU" sz="1800" b="1">
                <a:ea typeface="+mn-lt"/>
                <a:cs typeface="+mn-lt"/>
              </a:rPr>
              <a:t>едят только руками, а не с помощью приборов</a:t>
            </a:r>
            <a:r>
              <a:rPr lang="ru-RU" sz="1800">
                <a:ea typeface="+mn-lt"/>
                <a:cs typeface="+mn-lt"/>
              </a:rPr>
              <a:t>. Особых правил нет. Сам по себе чак-чак липкий, если есть его руками, то руки будут липкими, придется их постоянно вытирать салфеткой. На мой взгляд, лучше всего есть вилкой, особенно, если вы находитесь в гостях. Дома то можно и руками, а вот в гостях все-таки культурнее вилкой да и пальцы останутся чистыми.</a:t>
            </a:r>
            <a:endParaRPr lang="ru-RU" sz="1800"/>
          </a:p>
          <a:p>
            <a:endParaRPr lang="ru-RU" sz="1800">
              <a:ea typeface="Source Sans Pro"/>
            </a:endParaRPr>
          </a:p>
        </p:txBody>
      </p:sp>
      <p:sp>
        <p:nvSpPr>
          <p:cNvPr id="17" name="Freeform: Shape 16">
            <a:extLst>
              <a:ext uri="{FF2B5EF4-FFF2-40B4-BE49-F238E27FC236}">
                <a16:creationId xmlns:a16="http://schemas.microsoft.com/office/drawing/2014/main" xmlns="" id="{83C8019B-3985-409B-9B87-494B974EE9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
            <a:ext cx="2232251" cy="2361890"/>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3">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9" name="Freeform: Shape 18">
            <a:extLst>
              <a:ext uri="{FF2B5EF4-FFF2-40B4-BE49-F238E27FC236}">
                <a16:creationId xmlns:a16="http://schemas.microsoft.com/office/drawing/2014/main" xmlns="" id="{9E5C5460-229E-46C8-A712-CC31798542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59419" y="3564607"/>
            <a:ext cx="3432581" cy="3293393"/>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Freeform: Shape 20">
            <a:extLst>
              <a:ext uri="{FF2B5EF4-FFF2-40B4-BE49-F238E27FC236}">
                <a16:creationId xmlns:a16="http://schemas.microsoft.com/office/drawing/2014/main" xmlns="" id="{B85A4DB3-61AA-49A1-85A9-B3397CD519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59419" y="3564607"/>
            <a:ext cx="3432581" cy="3293393"/>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1">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5" name="Picture 4" descr="Наушники на эквалайзере">
            <a:extLst>
              <a:ext uri="{FF2B5EF4-FFF2-40B4-BE49-F238E27FC236}">
                <a16:creationId xmlns:a16="http://schemas.microsoft.com/office/drawing/2014/main" xmlns="" id="{C89B7928-A925-8AD0-51A8-F52ADD1E017B}"/>
              </a:ext>
            </a:extLst>
          </p:cNvPr>
          <p:cNvPicPr>
            <a:picLocks noChangeAspect="1"/>
          </p:cNvPicPr>
          <p:nvPr/>
        </p:nvPicPr>
        <p:blipFill rotWithShape="1">
          <a:blip r:embed="rId2"/>
          <a:srcRect l="23912" r="9438" b="1"/>
          <a:stretch/>
        </p:blipFill>
        <p:spPr>
          <a:xfrm>
            <a:off x="7020480" y="871280"/>
            <a:ext cx="4415738" cy="4415738"/>
          </a:xfrm>
          <a:custGeom>
            <a:avLst/>
            <a:gdLst/>
            <a:ahLst/>
            <a:cxnLst/>
            <a:rect l="l" t="t" r="r" b="b"/>
            <a:pathLst>
              <a:path w="2452978" h="2452978">
                <a:moveTo>
                  <a:pt x="1226489" y="0"/>
                </a:moveTo>
                <a:cubicBezTo>
                  <a:pt x="1903860" y="0"/>
                  <a:pt x="2452978" y="549118"/>
                  <a:pt x="2452978" y="1226489"/>
                </a:cubicBezTo>
                <a:cubicBezTo>
                  <a:pt x="2452978" y="1903860"/>
                  <a:pt x="1903860" y="2452978"/>
                  <a:pt x="1226489" y="2452978"/>
                </a:cubicBezTo>
                <a:cubicBezTo>
                  <a:pt x="549118" y="2452978"/>
                  <a:pt x="0" y="1903860"/>
                  <a:pt x="0" y="1226489"/>
                </a:cubicBezTo>
                <a:cubicBezTo>
                  <a:pt x="0" y="549118"/>
                  <a:pt x="549118" y="0"/>
                  <a:pt x="1226489" y="0"/>
                </a:cubicBezTo>
                <a:close/>
              </a:path>
            </a:pathLst>
          </a:custGeom>
        </p:spPr>
      </p:pic>
      <p:grpSp>
        <p:nvGrpSpPr>
          <p:cNvPr id="23" name="Graphic 185">
            <a:extLst>
              <a:ext uri="{FF2B5EF4-FFF2-40B4-BE49-F238E27FC236}">
                <a16:creationId xmlns:a16="http://schemas.microsoft.com/office/drawing/2014/main" xmlns="" id="{0C156BF8-7FF7-440F-BE2B-417DFFE8BFA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428634" y="5987064"/>
            <a:ext cx="1054466" cy="469689"/>
            <a:chOff x="9841624" y="4115729"/>
            <a:chExt cx="602169" cy="268223"/>
          </a:xfrm>
          <a:solidFill>
            <a:schemeClr val="tx1"/>
          </a:solidFill>
        </p:grpSpPr>
        <p:sp>
          <p:nvSpPr>
            <p:cNvPr id="24" name="Freeform: Shape 23">
              <a:extLst>
                <a:ext uri="{FF2B5EF4-FFF2-40B4-BE49-F238E27FC236}">
                  <a16:creationId xmlns:a16="http://schemas.microsoft.com/office/drawing/2014/main" xmlns="" id="{B7067280-C3E7-4DF6-A345-B9FEF6EF8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A78365A8-666B-4417-9D3C-554E6E6B2C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E71CAAFA-0A31-4308-AB9F-B1C84ABDF9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96AB1D25-144D-4BB4-A45C-60B8A094F4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069F0FB4-779A-48FC-AC33-784F177C92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94655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xmlns="" id="{4E0A5C5C-2A95-428E-9F6A-0D29EBD57C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1056F38F-7C4E-461D-8709-7D0024AE1F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9411" y="1029607"/>
            <a:ext cx="4754948" cy="4754948"/>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Oval 13">
            <a:extLst>
              <a:ext uri="{FF2B5EF4-FFF2-40B4-BE49-F238E27FC236}">
                <a16:creationId xmlns:a16="http://schemas.microsoft.com/office/drawing/2014/main" xmlns="" id="{C7278469-3C3C-49CE-AEEE-E176A4900B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39960" y="934855"/>
            <a:ext cx="4754948" cy="4754948"/>
          </a:xfrm>
          <a:prstGeom prst="ellipse">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0A2EEFDA-7239-215A-4939-F48CD4AE0C2E}"/>
              </a:ext>
            </a:extLst>
          </p:cNvPr>
          <p:cNvSpPr>
            <a:spLocks noGrp="1"/>
          </p:cNvSpPr>
          <p:nvPr>
            <p:ph type="title"/>
          </p:nvPr>
        </p:nvSpPr>
        <p:spPr>
          <a:xfrm>
            <a:off x="1102368" y="1877492"/>
            <a:ext cx="4030132" cy="3215373"/>
          </a:xfrm>
        </p:spPr>
        <p:txBody>
          <a:bodyPr>
            <a:normAutofit/>
          </a:bodyPr>
          <a:lstStyle/>
          <a:p>
            <a:pPr algn="ctr"/>
            <a:r>
              <a:rPr lang="ru-RU" err="1">
                <a:ea typeface="Source Sans Pro"/>
              </a:rPr>
              <a:t>Лакрмство-рекостмен</a:t>
            </a:r>
            <a:r>
              <a:rPr lang="ru-RU">
                <a:ea typeface="Source Sans Pro"/>
              </a:rPr>
              <a:t> </a:t>
            </a:r>
            <a:endParaRPr lang="ru-RU"/>
          </a:p>
        </p:txBody>
      </p:sp>
      <p:grpSp>
        <p:nvGrpSpPr>
          <p:cNvPr id="16" name="Group 15">
            <a:extLst>
              <a:ext uri="{FF2B5EF4-FFF2-40B4-BE49-F238E27FC236}">
                <a16:creationId xmlns:a16="http://schemas.microsoft.com/office/drawing/2014/main" xmlns="" id="{93DC754C-7E09-422D-A8BB-AF632E90DFA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377893"/>
            <a:ext cx="1861854" cy="717514"/>
            <a:chOff x="0" y="377893"/>
            <a:chExt cx="1861854" cy="717514"/>
          </a:xfrm>
          <a:solidFill>
            <a:schemeClr val="tx1"/>
          </a:solidFill>
        </p:grpSpPr>
        <p:sp>
          <p:nvSpPr>
            <p:cNvPr id="17" name="Freeform: Shape 16">
              <a:extLst>
                <a:ext uri="{FF2B5EF4-FFF2-40B4-BE49-F238E27FC236}">
                  <a16:creationId xmlns:a16="http://schemas.microsoft.com/office/drawing/2014/main" xmlns="" id="{C5A741B9-65EC-4C5B-9FE0-4A18575771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8" name="Freeform: Shape 17">
              <a:extLst>
                <a:ext uri="{FF2B5EF4-FFF2-40B4-BE49-F238E27FC236}">
                  <a16:creationId xmlns:a16="http://schemas.microsoft.com/office/drawing/2014/main" xmlns="" id="{C0BB4301-41FA-4453-956F-A11CC664B6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20" name="Graphic 212">
            <a:extLst>
              <a:ext uri="{FF2B5EF4-FFF2-40B4-BE49-F238E27FC236}">
                <a16:creationId xmlns:a16="http://schemas.microsoft.com/office/drawing/2014/main" xmlns="" id="{4C6598AB-1C17-4D54-951C-A082D94ACB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xmlns="" id="{C83B66D7-137D-4AC1-B172-53D60F08BEB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4" name="Oval 23">
            <a:extLst>
              <a:ext uri="{FF2B5EF4-FFF2-40B4-BE49-F238E27FC236}">
                <a16:creationId xmlns:a16="http://schemas.microsoft.com/office/drawing/2014/main" xmlns="" id="{F6B92503-6984-4D15-8B98-8718709B78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xmlns="" id="{08DDF938-524E-4C18-A47D-C006278323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2976" y="4946663"/>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Объект 2">
            <a:extLst>
              <a:ext uri="{FF2B5EF4-FFF2-40B4-BE49-F238E27FC236}">
                <a16:creationId xmlns:a16="http://schemas.microsoft.com/office/drawing/2014/main" xmlns="" id="{01060E5A-E090-9126-4F36-C41BEFD5DFAA}"/>
              </a:ext>
            </a:extLst>
          </p:cNvPr>
          <p:cNvSpPr>
            <a:spLocks noGrp="1"/>
          </p:cNvSpPr>
          <p:nvPr>
            <p:ph idx="1"/>
          </p:nvPr>
        </p:nvSpPr>
        <p:spPr>
          <a:xfrm>
            <a:off x="6234868" y="1130846"/>
            <a:ext cx="5217173" cy="4351338"/>
          </a:xfrm>
        </p:spPr>
        <p:txBody>
          <a:bodyPr vert="horz" lIns="91440" tIns="45720" rIns="91440" bIns="45720" rtlCol="0">
            <a:normAutofit/>
          </a:bodyPr>
          <a:lstStyle/>
          <a:p>
            <a:r>
              <a:rPr lang="ru-RU" sz="1500" b="1">
                <a:ea typeface="+mn-lt"/>
                <a:cs typeface="+mn-lt"/>
              </a:rPr>
              <a:t>Лакомство-рекордсмен</a:t>
            </a:r>
            <a:endParaRPr lang="ru-RU" sz="1500">
              <a:ea typeface="Source Sans Pro"/>
            </a:endParaRPr>
          </a:p>
          <a:p>
            <a:r>
              <a:rPr lang="ru-RU" sz="1500">
                <a:ea typeface="+mn-lt"/>
                <a:cs typeface="+mn-lt"/>
              </a:rPr>
              <a:t>Чак-чак готовят не только в Татарстане, а также в Узбекистане и Башкортостане. Регионы соревнуются друг с другом в искусстве изготовления этого лакомства. Так, в Уфе в 2012 году был испечён огромный чак-чак весом 200 кг. Однако рекордсменом его не назвали: тогда первое место занимал чак-чак весом в тонну, изготовленный по случаю празднования 1000-летия </a:t>
            </a:r>
            <a:r>
              <a:rPr lang="ru-RU" sz="1500">
                <a:ea typeface="+mn-lt"/>
                <a:cs typeface="+mn-lt"/>
                <a:hlinkClick r:id="rId2"/>
              </a:rPr>
              <a:t>Казани</a:t>
            </a:r>
            <a:r>
              <a:rPr lang="ru-RU" sz="1500">
                <a:ea typeface="+mn-lt"/>
                <a:cs typeface="+mn-lt"/>
              </a:rPr>
              <a:t> в 2005 году. В 2016 году рекорд был побит в Башкортостане – лакомство весило уже больше тонны. Но сейчас пальма первенства вновь у Казани – к открытию футбольного матча FIFA 2018 года кулинары постарались приготовить исполинский липкий футбольный мяч весом более 4 тонн! Что же, ждём нового рекорда!</a:t>
            </a:r>
            <a:endParaRPr lang="ru-RU" sz="1500"/>
          </a:p>
          <a:p>
            <a:r>
              <a:rPr lang="ru-RU" sz="1500">
                <a:ea typeface="+mn-lt"/>
                <a:cs typeface="+mn-lt"/>
              </a:rPr>
              <a:t>В Казани есть музей чак-чака. Наряду с информацией от экскурсовода гости поглощают собственно кушанье, запивая чаем, конечно</a:t>
            </a:r>
            <a:endParaRPr lang="ru-RU" sz="1500"/>
          </a:p>
          <a:p>
            <a:endParaRPr lang="ru-RU" sz="1500">
              <a:ea typeface="Source Sans Pro"/>
            </a:endParaRPr>
          </a:p>
        </p:txBody>
      </p:sp>
      <p:grpSp>
        <p:nvGrpSpPr>
          <p:cNvPr id="28" name="Graphic 185">
            <a:extLst>
              <a:ext uri="{FF2B5EF4-FFF2-40B4-BE49-F238E27FC236}">
                <a16:creationId xmlns:a16="http://schemas.microsoft.com/office/drawing/2014/main" xmlns="" id="{3773FAF5-C452-4455-9411-D6AF5EBD4CA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581034" y="6139464"/>
            <a:ext cx="1054466" cy="469689"/>
            <a:chOff x="9841624" y="4115729"/>
            <a:chExt cx="602169" cy="268223"/>
          </a:xfrm>
          <a:solidFill>
            <a:schemeClr val="tx1"/>
          </a:solidFill>
        </p:grpSpPr>
        <p:sp>
          <p:nvSpPr>
            <p:cNvPr id="29" name="Freeform: Shape 28">
              <a:extLst>
                <a:ext uri="{FF2B5EF4-FFF2-40B4-BE49-F238E27FC236}">
                  <a16:creationId xmlns:a16="http://schemas.microsoft.com/office/drawing/2014/main" xmlns="" id="{1ECA0D96-F63C-4F7B-BE16-0F3FE76D7D6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74F83A81-0546-400A-918A-90C9C48B81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9741F692-A5B6-4215-86D9-B1FD4FF26A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CC0876CB-9C60-4580-8FED-CD64EC7664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xmlns="" id="{A879B3B7-48DB-4D3A-BB33-02766EAD3D9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177700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D41FD3D-AC16-DF08-1A3B-F566E71D907C}"/>
              </a:ext>
            </a:extLst>
          </p:cNvPr>
          <p:cNvSpPr>
            <a:spLocks noGrp="1"/>
          </p:cNvSpPr>
          <p:nvPr>
            <p:ph type="title"/>
          </p:nvPr>
        </p:nvSpPr>
        <p:spPr/>
        <p:txBody>
          <a:bodyPr/>
          <a:lstStyle/>
          <a:p>
            <a:endParaRPr lang="ru-RU" sz="3200" dirty="0">
              <a:ea typeface="Source Sans Pro"/>
            </a:endParaRPr>
          </a:p>
        </p:txBody>
      </p:sp>
      <p:sp>
        <p:nvSpPr>
          <p:cNvPr id="3" name="Объект 2">
            <a:extLst>
              <a:ext uri="{FF2B5EF4-FFF2-40B4-BE49-F238E27FC236}">
                <a16:creationId xmlns:a16="http://schemas.microsoft.com/office/drawing/2014/main" xmlns="" id="{BC2E8F51-64F7-9A5B-BDDA-496ACCD4FC86}"/>
              </a:ext>
            </a:extLst>
          </p:cNvPr>
          <p:cNvSpPr>
            <a:spLocks noGrp="1"/>
          </p:cNvSpPr>
          <p:nvPr>
            <p:ph idx="1"/>
          </p:nvPr>
        </p:nvSpPr>
        <p:spPr/>
        <p:txBody>
          <a:bodyPr vert="horz" lIns="91440" tIns="45720" rIns="91440" bIns="45720" rtlCol="0" anchor="t">
            <a:normAutofit/>
          </a:bodyPr>
          <a:lstStyle/>
          <a:p>
            <a:pPr>
              <a:buNone/>
            </a:pPr>
            <a:endParaRPr lang="ru-RU" dirty="0">
              <a:ea typeface="Source Sans Pro"/>
            </a:endParaRPr>
          </a:p>
          <a:p>
            <a:pPr marL="0" indent="0">
              <a:buNone/>
            </a:pPr>
            <a:endParaRPr lang="ru-RU" dirty="0">
              <a:ea typeface="Source Sans Pro"/>
            </a:endParaRPr>
          </a:p>
        </p:txBody>
      </p:sp>
      <p:sp>
        <p:nvSpPr>
          <p:cNvPr id="6" name="TextBox 5">
            <a:extLst>
              <a:ext uri="{FF2B5EF4-FFF2-40B4-BE49-F238E27FC236}">
                <a16:creationId xmlns:a16="http://schemas.microsoft.com/office/drawing/2014/main" xmlns="" id="{145BB6BC-19A6-5385-F8F4-AC8ADAB0C65D}"/>
              </a:ext>
            </a:extLst>
          </p:cNvPr>
          <p:cNvSpPr txBox="1"/>
          <p:nvPr/>
        </p:nvSpPr>
        <p:spPr>
          <a:xfrm>
            <a:off x="770627" y="1949570"/>
            <a:ext cx="9859991"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cs typeface="Arial"/>
              </a:rPr>
              <a:t>     В 2019 </a:t>
            </a:r>
            <a:r>
              <a:rPr lang="en-US" dirty="0" err="1">
                <a:latin typeface="Arial"/>
                <a:cs typeface="Arial"/>
              </a:rPr>
              <a:t>году</a:t>
            </a:r>
            <a:r>
              <a:rPr lang="en-US" dirty="0">
                <a:latin typeface="Arial"/>
                <a:cs typeface="Arial"/>
              </a:rPr>
              <a:t> </a:t>
            </a:r>
            <a:r>
              <a:rPr lang="en-US" dirty="0" err="1">
                <a:latin typeface="Arial"/>
                <a:cs typeface="Arial"/>
              </a:rPr>
              <a:t>во</a:t>
            </a:r>
            <a:r>
              <a:rPr lang="en-US" dirty="0">
                <a:latin typeface="Arial"/>
                <a:cs typeface="Arial"/>
              </a:rPr>
              <a:t> </a:t>
            </a:r>
            <a:r>
              <a:rPr lang="en-US" dirty="0" err="1">
                <a:latin typeface="Arial"/>
                <a:cs typeface="Arial"/>
              </a:rPr>
              <a:t>время</a:t>
            </a:r>
            <a:r>
              <a:rPr lang="en-US" dirty="0">
                <a:latin typeface="Arial"/>
                <a:cs typeface="Arial"/>
              </a:rPr>
              <a:t> </a:t>
            </a:r>
            <a:r>
              <a:rPr lang="en-US" dirty="0" err="1">
                <a:latin typeface="Arial"/>
                <a:cs typeface="Arial"/>
              </a:rPr>
              <a:t>традиционного</a:t>
            </a:r>
            <a:r>
              <a:rPr lang="en-US" dirty="0">
                <a:latin typeface="Arial"/>
                <a:cs typeface="Arial"/>
              </a:rPr>
              <a:t> </a:t>
            </a:r>
            <a:r>
              <a:rPr lang="en-US" dirty="0" err="1">
                <a:latin typeface="Arial"/>
                <a:cs typeface="Arial"/>
              </a:rPr>
              <a:t>схода</a:t>
            </a:r>
            <a:r>
              <a:rPr lang="en-US" dirty="0">
                <a:latin typeface="Arial"/>
                <a:cs typeface="Arial"/>
              </a:rPr>
              <a:t> «</a:t>
            </a:r>
            <a:r>
              <a:rPr lang="en-US" dirty="0" err="1">
                <a:latin typeface="Arial"/>
                <a:cs typeface="Arial"/>
              </a:rPr>
              <a:t>Изге</a:t>
            </a:r>
            <a:r>
              <a:rPr lang="en-US" dirty="0">
                <a:latin typeface="Arial"/>
                <a:cs typeface="Arial"/>
              </a:rPr>
              <a:t> </a:t>
            </a:r>
            <a:r>
              <a:rPr lang="en-US" dirty="0" err="1">
                <a:latin typeface="Arial"/>
                <a:cs typeface="Arial"/>
              </a:rPr>
              <a:t>Болгар</a:t>
            </a:r>
            <a:r>
              <a:rPr lang="en-US" dirty="0">
                <a:latin typeface="Arial"/>
                <a:cs typeface="Arial"/>
              </a:rPr>
              <a:t> </a:t>
            </a:r>
            <a:r>
              <a:rPr lang="en-US" dirty="0" err="1">
                <a:latin typeface="Arial"/>
                <a:cs typeface="Arial"/>
              </a:rPr>
              <a:t>жыены</a:t>
            </a:r>
            <a:r>
              <a:rPr lang="en-US" dirty="0">
                <a:latin typeface="Arial"/>
                <a:cs typeface="Arial"/>
              </a:rPr>
              <a:t>» в </a:t>
            </a:r>
            <a:r>
              <a:rPr lang="en-US" dirty="0" err="1">
                <a:latin typeface="Arial"/>
                <a:cs typeface="Arial"/>
              </a:rPr>
              <a:t>Спасском</a:t>
            </a:r>
            <a:r>
              <a:rPr lang="en-US" dirty="0">
                <a:latin typeface="Arial"/>
                <a:cs typeface="Arial"/>
              </a:rPr>
              <a:t> </a:t>
            </a:r>
            <a:r>
              <a:rPr lang="en-US" dirty="0" err="1">
                <a:latin typeface="Arial"/>
                <a:cs typeface="Arial"/>
              </a:rPr>
              <a:t>районе</a:t>
            </a:r>
            <a:r>
              <a:rPr lang="en-US" dirty="0">
                <a:latin typeface="Arial"/>
                <a:cs typeface="Arial"/>
              </a:rPr>
              <a:t>        </a:t>
            </a:r>
            <a:r>
              <a:rPr lang="en-US" dirty="0" err="1">
                <a:latin typeface="Arial"/>
                <a:cs typeface="Arial"/>
              </a:rPr>
              <a:t>Татарстана</a:t>
            </a:r>
            <a:r>
              <a:rPr lang="en-US" dirty="0">
                <a:latin typeface="Arial"/>
                <a:cs typeface="Arial"/>
              </a:rPr>
              <a:t> в </a:t>
            </a:r>
            <a:r>
              <a:rPr lang="en-US" dirty="0" err="1">
                <a:latin typeface="Arial"/>
                <a:cs typeface="Arial"/>
              </a:rPr>
              <a:t>Болгар</a:t>
            </a:r>
            <a:r>
              <a:rPr lang="en-US" dirty="0">
                <a:latin typeface="Arial"/>
                <a:cs typeface="Arial"/>
              </a:rPr>
              <a:t> </a:t>
            </a:r>
            <a:r>
              <a:rPr lang="en-US" dirty="0" err="1">
                <a:latin typeface="Arial"/>
                <a:cs typeface="Arial"/>
              </a:rPr>
              <a:t>привезли</a:t>
            </a:r>
            <a:r>
              <a:rPr lang="en-US" dirty="0">
                <a:latin typeface="Arial"/>
                <a:cs typeface="Arial"/>
              </a:rPr>
              <a:t> </a:t>
            </a:r>
            <a:r>
              <a:rPr lang="en-US" dirty="0" err="1">
                <a:latin typeface="Arial"/>
                <a:cs typeface="Arial"/>
              </a:rPr>
              <a:t>огромный</a:t>
            </a:r>
            <a:r>
              <a:rPr lang="en-US" dirty="0">
                <a:latin typeface="Arial"/>
                <a:cs typeface="Arial"/>
              </a:rPr>
              <a:t> </a:t>
            </a:r>
            <a:r>
              <a:rPr lang="en-US" dirty="0" err="1">
                <a:latin typeface="Arial"/>
                <a:cs typeface="Arial"/>
              </a:rPr>
              <a:t>чак-чак</a:t>
            </a:r>
            <a:r>
              <a:rPr lang="en-US" dirty="0">
                <a:latin typeface="Arial"/>
                <a:cs typeface="Arial"/>
              </a:rPr>
              <a:t>, </a:t>
            </a:r>
            <a:r>
              <a:rPr lang="en-US" dirty="0" err="1">
                <a:latin typeface="Arial"/>
                <a:cs typeface="Arial"/>
              </a:rPr>
              <a:t>выполненный</a:t>
            </a:r>
            <a:r>
              <a:rPr lang="en-US" dirty="0">
                <a:latin typeface="Arial"/>
                <a:cs typeface="Arial"/>
              </a:rPr>
              <a:t> в </a:t>
            </a:r>
            <a:r>
              <a:rPr lang="en-US" dirty="0" err="1">
                <a:latin typeface="Arial"/>
                <a:cs typeface="Arial"/>
              </a:rPr>
              <a:t>форме</a:t>
            </a:r>
            <a:r>
              <a:rPr lang="en-US" dirty="0">
                <a:latin typeface="Arial"/>
                <a:cs typeface="Arial"/>
              </a:rPr>
              <a:t> </a:t>
            </a:r>
            <a:r>
              <a:rPr lang="en-US" dirty="0" err="1">
                <a:latin typeface="Arial"/>
                <a:cs typeface="Arial"/>
              </a:rPr>
              <a:t>мечети</a:t>
            </a:r>
            <a:r>
              <a:rPr lang="en-US" dirty="0">
                <a:latin typeface="Arial"/>
                <a:cs typeface="Arial"/>
              </a:rPr>
              <a:t>.                </a:t>
            </a:r>
            <a:r>
              <a:rPr lang="en-US" dirty="0" err="1">
                <a:latin typeface="Arial"/>
                <a:cs typeface="Arial"/>
              </a:rPr>
              <a:t>Лакомство</a:t>
            </a:r>
            <a:r>
              <a:rPr lang="en-US" dirty="0">
                <a:latin typeface="Arial"/>
                <a:cs typeface="Arial"/>
              </a:rPr>
              <a:t>, </a:t>
            </a:r>
            <a:r>
              <a:rPr lang="en-US" dirty="0" err="1">
                <a:latin typeface="Arial"/>
                <a:cs typeface="Arial"/>
              </a:rPr>
              <a:t>весившее</a:t>
            </a:r>
            <a:r>
              <a:rPr lang="en-US" dirty="0">
                <a:latin typeface="Arial"/>
                <a:cs typeface="Arial"/>
              </a:rPr>
              <a:t> 250 </a:t>
            </a:r>
            <a:r>
              <a:rPr lang="en-US" dirty="0" err="1">
                <a:latin typeface="Arial"/>
                <a:cs typeface="Arial"/>
              </a:rPr>
              <a:t>кг</a:t>
            </a:r>
            <a:r>
              <a:rPr lang="en-US" dirty="0">
                <a:latin typeface="Arial"/>
                <a:cs typeface="Arial"/>
              </a:rPr>
              <a:t>, </a:t>
            </a:r>
            <a:r>
              <a:rPr lang="en-US" dirty="0" err="1">
                <a:latin typeface="Arial"/>
                <a:cs typeface="Arial"/>
              </a:rPr>
              <a:t>готовили</a:t>
            </a:r>
            <a:r>
              <a:rPr lang="en-US" dirty="0">
                <a:latin typeface="Arial"/>
                <a:cs typeface="Arial"/>
              </a:rPr>
              <a:t> </a:t>
            </a:r>
            <a:r>
              <a:rPr lang="en-US" dirty="0" err="1">
                <a:latin typeface="Arial"/>
                <a:cs typeface="Arial"/>
              </a:rPr>
              <a:t>два</a:t>
            </a:r>
            <a:r>
              <a:rPr lang="en-US" dirty="0">
                <a:latin typeface="Arial"/>
                <a:cs typeface="Arial"/>
              </a:rPr>
              <a:t> </a:t>
            </a:r>
            <a:r>
              <a:rPr lang="en-US" dirty="0" err="1">
                <a:latin typeface="Arial"/>
                <a:cs typeface="Arial"/>
              </a:rPr>
              <a:t>дня</a:t>
            </a:r>
            <a:r>
              <a:rPr lang="en-US" dirty="0">
                <a:latin typeface="Arial"/>
                <a:cs typeface="Arial"/>
              </a:rPr>
              <a:t> </a:t>
            </a:r>
            <a:r>
              <a:rPr lang="en-US" dirty="0" err="1">
                <a:latin typeface="Arial"/>
                <a:cs typeface="Arial"/>
              </a:rPr>
              <a:t>из</a:t>
            </a:r>
            <a:r>
              <a:rPr lang="en-US" dirty="0">
                <a:latin typeface="Arial"/>
                <a:cs typeface="Arial"/>
              </a:rPr>
              <a:t> </a:t>
            </a:r>
            <a:r>
              <a:rPr lang="en-US" dirty="0" err="1">
                <a:latin typeface="Arial"/>
                <a:cs typeface="Arial"/>
              </a:rPr>
              <a:t>тысячи</a:t>
            </a:r>
            <a:r>
              <a:rPr lang="en-US" dirty="0">
                <a:latin typeface="Arial"/>
                <a:cs typeface="Arial"/>
              </a:rPr>
              <a:t> </a:t>
            </a:r>
            <a:r>
              <a:rPr lang="en-US" dirty="0" err="1">
                <a:latin typeface="Arial"/>
                <a:cs typeface="Arial"/>
              </a:rPr>
              <a:t>яиц</a:t>
            </a:r>
            <a:r>
              <a:rPr lang="en-US" dirty="0">
                <a:latin typeface="Arial"/>
                <a:cs typeface="Arial"/>
              </a:rPr>
              <a:t>, 50 </a:t>
            </a:r>
            <a:r>
              <a:rPr lang="en-US" dirty="0" err="1">
                <a:latin typeface="Arial"/>
                <a:cs typeface="Arial"/>
              </a:rPr>
              <a:t>кг</a:t>
            </a:r>
            <a:r>
              <a:rPr lang="en-US" dirty="0">
                <a:latin typeface="Arial"/>
                <a:cs typeface="Arial"/>
              </a:rPr>
              <a:t> </a:t>
            </a:r>
            <a:r>
              <a:rPr lang="en-US" dirty="0" err="1">
                <a:latin typeface="Arial"/>
                <a:cs typeface="Arial"/>
              </a:rPr>
              <a:t>мёда</a:t>
            </a:r>
            <a:r>
              <a:rPr lang="en-US" dirty="0">
                <a:latin typeface="Arial"/>
                <a:cs typeface="Arial"/>
              </a:rPr>
              <a:t>, 60 </a:t>
            </a:r>
            <a:r>
              <a:rPr lang="en-US" dirty="0" err="1">
                <a:latin typeface="Arial"/>
                <a:cs typeface="Arial"/>
              </a:rPr>
              <a:t>кг</a:t>
            </a:r>
            <a:r>
              <a:rPr lang="en-US" dirty="0">
                <a:latin typeface="Arial"/>
                <a:cs typeface="Arial"/>
              </a:rPr>
              <a:t> </a:t>
            </a:r>
            <a:r>
              <a:rPr lang="en-US" dirty="0" err="1">
                <a:latin typeface="Arial"/>
                <a:cs typeface="Arial"/>
              </a:rPr>
              <a:t>муки</a:t>
            </a:r>
            <a:r>
              <a:rPr lang="en-US" dirty="0">
                <a:latin typeface="Arial"/>
                <a:cs typeface="Arial"/>
              </a:rPr>
              <a:t> и        200 л </a:t>
            </a:r>
            <a:r>
              <a:rPr lang="en-US" dirty="0" err="1">
                <a:latin typeface="Arial"/>
                <a:cs typeface="Arial"/>
              </a:rPr>
              <a:t>растительного</a:t>
            </a:r>
            <a:r>
              <a:rPr lang="en-US" dirty="0">
                <a:latin typeface="Arial"/>
                <a:cs typeface="Arial"/>
              </a:rPr>
              <a:t> </a:t>
            </a:r>
            <a:r>
              <a:rPr lang="en-US" dirty="0" err="1">
                <a:latin typeface="Arial"/>
                <a:cs typeface="Arial"/>
              </a:rPr>
              <a:t>масла</a:t>
            </a:r>
            <a:r>
              <a:rPr lang="en-US" dirty="0">
                <a:latin typeface="Arial"/>
                <a:cs typeface="Arial"/>
              </a:rPr>
              <a:t>. </a:t>
            </a:r>
            <a:r>
              <a:rPr lang="en-US" dirty="0" err="1">
                <a:latin typeface="Arial"/>
                <a:cs typeface="Arial"/>
              </a:rPr>
              <a:t>Сладость</a:t>
            </a:r>
            <a:r>
              <a:rPr lang="en-US" dirty="0">
                <a:latin typeface="Arial"/>
                <a:cs typeface="Arial"/>
              </a:rPr>
              <a:t> </a:t>
            </a:r>
            <a:r>
              <a:rPr lang="en-US" dirty="0" err="1">
                <a:latin typeface="Arial"/>
                <a:cs typeface="Arial"/>
              </a:rPr>
              <a:t>бесплатно</a:t>
            </a:r>
            <a:r>
              <a:rPr lang="en-US" dirty="0">
                <a:latin typeface="Arial"/>
                <a:cs typeface="Arial"/>
              </a:rPr>
              <a:t> </a:t>
            </a:r>
            <a:r>
              <a:rPr lang="en-US" dirty="0" err="1">
                <a:latin typeface="Arial"/>
                <a:cs typeface="Arial"/>
              </a:rPr>
              <a:t>раздали</a:t>
            </a:r>
            <a:r>
              <a:rPr lang="en-US" dirty="0">
                <a:latin typeface="Arial"/>
                <a:cs typeface="Arial"/>
              </a:rPr>
              <a:t> </a:t>
            </a:r>
            <a:r>
              <a:rPr lang="en-US" dirty="0" err="1">
                <a:latin typeface="Arial"/>
                <a:cs typeface="Arial"/>
              </a:rPr>
              <a:t>всем</a:t>
            </a:r>
            <a:r>
              <a:rPr lang="en-US" dirty="0">
                <a:latin typeface="Arial"/>
                <a:cs typeface="Arial"/>
              </a:rPr>
              <a:t> </a:t>
            </a:r>
            <a:r>
              <a:rPr lang="en-US" dirty="0" err="1">
                <a:latin typeface="Arial"/>
                <a:cs typeface="Arial"/>
              </a:rPr>
              <a:t>желающим</a:t>
            </a:r>
            <a:endParaRPr lang="en-US" dirty="0">
              <a:latin typeface="Arial"/>
              <a:cs typeface="Arial"/>
            </a:endParaRPr>
          </a:p>
          <a:p>
            <a:pPr marL="285750" indent="-285750">
              <a:buFont typeface="Arial"/>
              <a:buChar char="•"/>
            </a:pPr>
            <a:r>
              <a:rPr lang="en-US" dirty="0">
                <a:ea typeface="+mn-lt"/>
                <a:cs typeface="+mn-lt"/>
              </a:rPr>
              <a:t>В </a:t>
            </a:r>
            <a:r>
              <a:rPr lang="en-US" dirty="0" err="1">
                <a:ea typeface="+mn-lt"/>
                <a:cs typeface="+mn-lt"/>
              </a:rPr>
              <a:t>старину</a:t>
            </a:r>
            <a:r>
              <a:rPr lang="en-US" dirty="0">
                <a:ea typeface="+mn-lt"/>
                <a:cs typeface="+mn-lt"/>
              </a:rPr>
              <a:t> </a:t>
            </a:r>
            <a:r>
              <a:rPr lang="en-US" dirty="0" err="1">
                <a:ea typeface="+mn-lt"/>
                <a:cs typeface="+mn-lt"/>
              </a:rPr>
              <a:t>чак-чак</a:t>
            </a:r>
            <a:r>
              <a:rPr lang="en-US" dirty="0">
                <a:ea typeface="+mn-lt"/>
                <a:cs typeface="+mn-lt"/>
              </a:rPr>
              <a:t> </a:t>
            </a:r>
            <a:r>
              <a:rPr lang="en-US" dirty="0" err="1">
                <a:ea typeface="+mn-lt"/>
                <a:cs typeface="+mn-lt"/>
              </a:rPr>
              <a:t>готовили</a:t>
            </a:r>
            <a:r>
              <a:rPr lang="en-US" dirty="0">
                <a:ea typeface="+mn-lt"/>
                <a:cs typeface="+mn-lt"/>
              </a:rPr>
              <a:t> </a:t>
            </a:r>
            <a:r>
              <a:rPr lang="en-US" dirty="0" err="1">
                <a:ea typeface="+mn-lt"/>
                <a:cs typeface="+mn-lt"/>
              </a:rPr>
              <a:t>сразу</a:t>
            </a:r>
            <a:r>
              <a:rPr lang="en-US" dirty="0">
                <a:ea typeface="+mn-lt"/>
                <a:cs typeface="+mn-lt"/>
              </a:rPr>
              <a:t> </a:t>
            </a:r>
            <a:r>
              <a:rPr lang="en-US" dirty="0" err="1">
                <a:ea typeface="+mn-lt"/>
                <a:cs typeface="+mn-lt"/>
              </a:rPr>
              <a:t>несколько</a:t>
            </a:r>
            <a:r>
              <a:rPr lang="en-US" dirty="0">
                <a:ea typeface="+mn-lt"/>
                <a:cs typeface="+mn-lt"/>
              </a:rPr>
              <a:t> </a:t>
            </a:r>
            <a:r>
              <a:rPr lang="en-US" dirty="0" err="1">
                <a:ea typeface="+mn-lt"/>
                <a:cs typeface="+mn-lt"/>
              </a:rPr>
              <a:t>женщин</a:t>
            </a:r>
            <a:r>
              <a:rPr lang="en-US" dirty="0">
                <a:ea typeface="+mn-lt"/>
                <a:cs typeface="+mn-lt"/>
              </a:rPr>
              <a:t> </a:t>
            </a:r>
            <a:r>
              <a:rPr lang="en-US" dirty="0" err="1">
                <a:ea typeface="+mn-lt"/>
                <a:cs typeface="+mn-lt"/>
              </a:rPr>
              <a:t>разных</a:t>
            </a:r>
            <a:r>
              <a:rPr lang="en-US" dirty="0">
                <a:ea typeface="+mn-lt"/>
                <a:cs typeface="+mn-lt"/>
              </a:rPr>
              <a:t> </a:t>
            </a:r>
            <a:r>
              <a:rPr lang="en-US" dirty="0" err="1">
                <a:ea typeface="+mn-lt"/>
                <a:cs typeface="+mn-lt"/>
              </a:rPr>
              <a:t>возрастов</a:t>
            </a:r>
            <a:r>
              <a:rPr lang="en-US" dirty="0">
                <a:ea typeface="+mn-lt"/>
                <a:cs typeface="+mn-lt"/>
              </a:rPr>
              <a:t>. </a:t>
            </a:r>
            <a:r>
              <a:rPr lang="en-US" dirty="0" err="1">
                <a:ea typeface="+mn-lt"/>
                <a:cs typeface="+mn-lt"/>
              </a:rPr>
              <a:t>Незамужние</a:t>
            </a:r>
            <a:r>
              <a:rPr lang="en-US" dirty="0">
                <a:ea typeface="+mn-lt"/>
                <a:cs typeface="+mn-lt"/>
              </a:rPr>
              <a:t> </a:t>
            </a:r>
            <a:r>
              <a:rPr lang="en-US" dirty="0" err="1">
                <a:ea typeface="+mn-lt"/>
                <a:cs typeface="+mn-lt"/>
              </a:rPr>
              <a:t>девушки</a:t>
            </a:r>
            <a:r>
              <a:rPr lang="en-US" dirty="0">
                <a:ea typeface="+mn-lt"/>
                <a:cs typeface="+mn-lt"/>
              </a:rPr>
              <a:t> </a:t>
            </a:r>
            <a:r>
              <a:rPr lang="en-US" dirty="0" err="1">
                <a:ea typeface="+mn-lt"/>
                <a:cs typeface="+mn-lt"/>
              </a:rPr>
              <a:t>раскатывали</a:t>
            </a:r>
            <a:r>
              <a:rPr lang="en-US" dirty="0">
                <a:ea typeface="+mn-lt"/>
                <a:cs typeface="+mn-lt"/>
              </a:rPr>
              <a:t> и </a:t>
            </a:r>
            <a:r>
              <a:rPr lang="en-US" dirty="0" err="1">
                <a:ea typeface="+mn-lt"/>
                <a:cs typeface="+mn-lt"/>
              </a:rPr>
              <a:t>нарезали</a:t>
            </a:r>
            <a:r>
              <a:rPr lang="en-US" dirty="0">
                <a:ea typeface="+mn-lt"/>
                <a:cs typeface="+mn-lt"/>
              </a:rPr>
              <a:t> </a:t>
            </a:r>
            <a:r>
              <a:rPr lang="en-US" dirty="0" err="1">
                <a:ea typeface="+mn-lt"/>
                <a:cs typeface="+mn-lt"/>
              </a:rPr>
              <a:t>тесто</a:t>
            </a:r>
            <a:r>
              <a:rPr lang="en-US" dirty="0">
                <a:ea typeface="+mn-lt"/>
                <a:cs typeface="+mn-lt"/>
              </a:rPr>
              <a:t>, </a:t>
            </a:r>
            <a:r>
              <a:rPr lang="en-US" dirty="0" err="1">
                <a:ea typeface="+mn-lt"/>
                <a:cs typeface="+mn-lt"/>
              </a:rPr>
              <a:t>замужние</a:t>
            </a:r>
            <a:r>
              <a:rPr lang="en-US" dirty="0">
                <a:ea typeface="+mn-lt"/>
                <a:cs typeface="+mn-lt"/>
              </a:rPr>
              <a:t> </a:t>
            </a:r>
            <a:r>
              <a:rPr lang="en-US" dirty="0" err="1">
                <a:ea typeface="+mn-lt"/>
                <a:cs typeface="+mn-lt"/>
              </a:rPr>
              <a:t>дамы</a:t>
            </a:r>
            <a:r>
              <a:rPr lang="en-US" dirty="0">
                <a:ea typeface="+mn-lt"/>
                <a:cs typeface="+mn-lt"/>
              </a:rPr>
              <a:t> </a:t>
            </a:r>
            <a:r>
              <a:rPr lang="en-US" dirty="0" err="1">
                <a:ea typeface="+mn-lt"/>
                <a:cs typeface="+mn-lt"/>
              </a:rPr>
              <a:t>его</a:t>
            </a:r>
            <a:r>
              <a:rPr lang="en-US" dirty="0">
                <a:ea typeface="+mn-lt"/>
                <a:cs typeface="+mn-lt"/>
              </a:rPr>
              <a:t> </a:t>
            </a:r>
            <a:r>
              <a:rPr lang="en-US" dirty="0" err="1">
                <a:ea typeface="+mn-lt"/>
                <a:cs typeface="+mn-lt"/>
              </a:rPr>
              <a:t>жарили</a:t>
            </a:r>
            <a:r>
              <a:rPr lang="en-US" dirty="0">
                <a:ea typeface="+mn-lt"/>
                <a:cs typeface="+mn-lt"/>
              </a:rPr>
              <a:t>, а </a:t>
            </a:r>
            <a:r>
              <a:rPr lang="en-US" dirty="0" err="1">
                <a:ea typeface="+mn-lt"/>
                <a:cs typeface="+mn-lt"/>
              </a:rPr>
              <a:t>старшее</a:t>
            </a:r>
            <a:r>
              <a:rPr lang="en-US" dirty="0">
                <a:ea typeface="+mn-lt"/>
                <a:cs typeface="+mn-lt"/>
              </a:rPr>
              <a:t> </a:t>
            </a:r>
            <a:r>
              <a:rPr lang="en-US" dirty="0" err="1">
                <a:ea typeface="+mn-lt"/>
                <a:cs typeface="+mn-lt"/>
              </a:rPr>
              <a:t>поколение</a:t>
            </a:r>
            <a:r>
              <a:rPr lang="en-US" dirty="0">
                <a:ea typeface="+mn-lt"/>
                <a:cs typeface="+mn-lt"/>
              </a:rPr>
              <a:t> </a:t>
            </a:r>
            <a:r>
              <a:rPr lang="en-US" dirty="0" err="1">
                <a:ea typeface="+mn-lt"/>
                <a:cs typeface="+mn-lt"/>
              </a:rPr>
              <a:t>занималось</a:t>
            </a:r>
            <a:r>
              <a:rPr lang="en-US" dirty="0">
                <a:ea typeface="+mn-lt"/>
                <a:cs typeface="+mn-lt"/>
              </a:rPr>
              <a:t> </a:t>
            </a:r>
            <a:r>
              <a:rPr lang="en-US" dirty="0" err="1">
                <a:ea typeface="+mn-lt"/>
                <a:cs typeface="+mn-lt"/>
              </a:rPr>
              <a:t>медовой</a:t>
            </a:r>
            <a:r>
              <a:rPr lang="en-US" dirty="0">
                <a:ea typeface="+mn-lt"/>
                <a:cs typeface="+mn-lt"/>
              </a:rPr>
              <a:t> </a:t>
            </a:r>
            <a:r>
              <a:rPr lang="en-US" dirty="0" err="1">
                <a:ea typeface="+mn-lt"/>
                <a:cs typeface="+mn-lt"/>
              </a:rPr>
              <a:t>заливкой</a:t>
            </a:r>
            <a:r>
              <a:rPr lang="en-US" dirty="0">
                <a:ea typeface="+mn-lt"/>
                <a:cs typeface="+mn-lt"/>
              </a:rPr>
              <a:t> и </a:t>
            </a:r>
            <a:r>
              <a:rPr lang="en-US" dirty="0" err="1">
                <a:ea typeface="+mn-lt"/>
                <a:cs typeface="+mn-lt"/>
              </a:rPr>
              <a:t>придавало</a:t>
            </a:r>
            <a:r>
              <a:rPr lang="en-US" dirty="0">
                <a:ea typeface="+mn-lt"/>
                <a:cs typeface="+mn-lt"/>
              </a:rPr>
              <a:t> </a:t>
            </a:r>
            <a:r>
              <a:rPr lang="en-US" dirty="0" err="1">
                <a:ea typeface="+mn-lt"/>
                <a:cs typeface="+mn-lt"/>
              </a:rPr>
              <a:t>блюду</a:t>
            </a:r>
            <a:r>
              <a:rPr lang="en-US" dirty="0">
                <a:ea typeface="+mn-lt"/>
                <a:cs typeface="+mn-lt"/>
              </a:rPr>
              <a:t> </a:t>
            </a:r>
            <a:r>
              <a:rPr lang="en-US" dirty="0" err="1">
                <a:ea typeface="+mn-lt"/>
                <a:cs typeface="+mn-lt"/>
              </a:rPr>
              <a:t>традиционную</a:t>
            </a:r>
            <a:r>
              <a:rPr lang="en-US" dirty="0">
                <a:ea typeface="+mn-lt"/>
                <a:cs typeface="+mn-lt"/>
              </a:rPr>
              <a:t> </a:t>
            </a:r>
            <a:r>
              <a:rPr lang="en-US" dirty="0" err="1">
                <a:ea typeface="+mn-lt"/>
                <a:cs typeface="+mn-lt"/>
              </a:rPr>
              <a:t>форму</a:t>
            </a:r>
            <a:r>
              <a:rPr lang="en-US" dirty="0">
                <a:ea typeface="+mn-lt"/>
                <a:cs typeface="+mn-lt"/>
              </a:rPr>
              <a:t>.</a:t>
            </a:r>
            <a:endParaRPr lang="en-US" dirty="0"/>
          </a:p>
          <a:p>
            <a:pPr marL="285750" indent="-285750">
              <a:buFont typeface="Arial"/>
              <a:buChar char="•"/>
            </a:pPr>
            <a:r>
              <a:rPr lang="en-US" dirty="0" err="1">
                <a:ea typeface="+mn-lt"/>
                <a:cs typeface="+mn-lt"/>
              </a:rPr>
              <a:t>На</a:t>
            </a:r>
            <a:r>
              <a:rPr lang="en-US" dirty="0">
                <a:ea typeface="+mn-lt"/>
                <a:cs typeface="+mn-lt"/>
              </a:rPr>
              <a:t> </a:t>
            </a:r>
            <a:r>
              <a:rPr lang="en-US" dirty="0" err="1">
                <a:ea typeface="+mn-lt"/>
                <a:cs typeface="+mn-lt"/>
              </a:rPr>
              <a:t>свадьбу</a:t>
            </a:r>
            <a:r>
              <a:rPr lang="en-US" dirty="0">
                <a:ea typeface="+mn-lt"/>
                <a:cs typeface="+mn-lt"/>
              </a:rPr>
              <a:t> </a:t>
            </a:r>
            <a:r>
              <a:rPr lang="en-US" dirty="0" err="1">
                <a:ea typeface="+mn-lt"/>
                <a:cs typeface="+mn-lt"/>
              </a:rPr>
              <a:t>чак-чак</a:t>
            </a:r>
            <a:r>
              <a:rPr lang="en-US" dirty="0">
                <a:ea typeface="+mn-lt"/>
                <a:cs typeface="+mn-lt"/>
              </a:rPr>
              <a:t> </a:t>
            </a:r>
            <a:r>
              <a:rPr lang="en-US" dirty="0" err="1">
                <a:ea typeface="+mn-lt"/>
                <a:cs typeface="+mn-lt"/>
              </a:rPr>
              <a:t>всегда</a:t>
            </a:r>
            <a:r>
              <a:rPr lang="en-US" dirty="0">
                <a:ea typeface="+mn-lt"/>
                <a:cs typeface="+mn-lt"/>
              </a:rPr>
              <a:t> </a:t>
            </a:r>
            <a:r>
              <a:rPr lang="en-US" dirty="0" err="1">
                <a:ea typeface="+mn-lt"/>
                <a:cs typeface="+mn-lt"/>
              </a:rPr>
              <a:t>готовит</a:t>
            </a:r>
            <a:r>
              <a:rPr lang="en-US" dirty="0">
                <a:ea typeface="+mn-lt"/>
                <a:cs typeface="+mn-lt"/>
              </a:rPr>
              <a:t> </a:t>
            </a:r>
            <a:r>
              <a:rPr lang="en-US" dirty="0" err="1">
                <a:ea typeface="+mn-lt"/>
                <a:cs typeface="+mn-lt"/>
              </a:rPr>
              <a:t>мать</a:t>
            </a:r>
            <a:r>
              <a:rPr lang="en-US" dirty="0">
                <a:ea typeface="+mn-lt"/>
                <a:cs typeface="+mn-lt"/>
              </a:rPr>
              <a:t> </a:t>
            </a:r>
            <a:r>
              <a:rPr lang="en-US" dirty="0" err="1">
                <a:ea typeface="+mn-lt"/>
                <a:cs typeface="+mn-lt"/>
              </a:rPr>
              <a:t>невесты</a:t>
            </a:r>
            <a:r>
              <a:rPr lang="en-US" dirty="0">
                <a:ea typeface="+mn-lt"/>
                <a:cs typeface="+mn-lt"/>
              </a:rPr>
              <a:t>, а </a:t>
            </a:r>
            <a:r>
              <a:rPr lang="en-US" dirty="0" err="1">
                <a:ea typeface="+mn-lt"/>
                <a:cs typeface="+mn-lt"/>
              </a:rPr>
              <a:t>получить</a:t>
            </a:r>
            <a:r>
              <a:rPr lang="en-US" dirty="0">
                <a:ea typeface="+mn-lt"/>
                <a:cs typeface="+mn-lt"/>
              </a:rPr>
              <a:t> </a:t>
            </a:r>
            <a:r>
              <a:rPr lang="en-US" dirty="0" err="1">
                <a:ea typeface="+mn-lt"/>
                <a:cs typeface="+mn-lt"/>
              </a:rPr>
              <a:t>кусочек</a:t>
            </a:r>
            <a:r>
              <a:rPr lang="en-US" dirty="0">
                <a:ea typeface="+mn-lt"/>
                <a:cs typeface="+mn-lt"/>
              </a:rPr>
              <a:t> </a:t>
            </a:r>
            <a:r>
              <a:rPr lang="en-US" dirty="0" err="1">
                <a:ea typeface="+mn-lt"/>
                <a:cs typeface="+mn-lt"/>
              </a:rPr>
              <a:t>этого</a:t>
            </a:r>
            <a:r>
              <a:rPr lang="en-US" dirty="0">
                <a:ea typeface="+mn-lt"/>
                <a:cs typeface="+mn-lt"/>
              </a:rPr>
              <a:t> </a:t>
            </a:r>
            <a:r>
              <a:rPr lang="en-US" dirty="0" err="1">
                <a:ea typeface="+mn-lt"/>
                <a:cs typeface="+mn-lt"/>
              </a:rPr>
              <a:t>праздничного</a:t>
            </a:r>
            <a:r>
              <a:rPr lang="en-US" dirty="0">
                <a:ea typeface="+mn-lt"/>
                <a:cs typeface="+mn-lt"/>
              </a:rPr>
              <a:t> </a:t>
            </a:r>
            <a:r>
              <a:rPr lang="en-US" dirty="0" err="1">
                <a:ea typeface="+mn-lt"/>
                <a:cs typeface="+mn-lt"/>
              </a:rPr>
              <a:t>угощения</a:t>
            </a:r>
            <a:r>
              <a:rPr lang="en-US" dirty="0">
                <a:ea typeface="+mn-lt"/>
                <a:cs typeface="+mn-lt"/>
              </a:rPr>
              <a:t> </a:t>
            </a:r>
            <a:r>
              <a:rPr lang="en-US" dirty="0" err="1">
                <a:ea typeface="+mn-lt"/>
                <a:cs typeface="+mn-lt"/>
              </a:rPr>
              <a:t>гость</a:t>
            </a:r>
            <a:r>
              <a:rPr lang="en-US" dirty="0">
                <a:ea typeface="+mn-lt"/>
                <a:cs typeface="+mn-lt"/>
              </a:rPr>
              <a:t> </a:t>
            </a:r>
            <a:r>
              <a:rPr lang="en-US" dirty="0" err="1">
                <a:ea typeface="+mn-lt"/>
                <a:cs typeface="+mn-lt"/>
              </a:rPr>
              <a:t>имеет</a:t>
            </a:r>
            <a:r>
              <a:rPr lang="en-US" dirty="0">
                <a:ea typeface="+mn-lt"/>
                <a:cs typeface="+mn-lt"/>
              </a:rPr>
              <a:t> </a:t>
            </a:r>
            <a:r>
              <a:rPr lang="en-US" dirty="0" err="1">
                <a:ea typeface="+mn-lt"/>
                <a:cs typeface="+mn-lt"/>
              </a:rPr>
              <a:t>право</a:t>
            </a:r>
            <a:r>
              <a:rPr lang="en-US" dirty="0">
                <a:ea typeface="+mn-lt"/>
                <a:cs typeface="+mn-lt"/>
              </a:rPr>
              <a:t> </a:t>
            </a:r>
            <a:r>
              <a:rPr lang="en-US" dirty="0" err="1">
                <a:ea typeface="+mn-lt"/>
                <a:cs typeface="+mn-lt"/>
              </a:rPr>
              <a:t>только</a:t>
            </a:r>
            <a:r>
              <a:rPr lang="en-US" dirty="0">
                <a:ea typeface="+mn-lt"/>
                <a:cs typeface="+mn-lt"/>
              </a:rPr>
              <a:t> в </a:t>
            </a:r>
            <a:r>
              <a:rPr lang="en-US" dirty="0" err="1">
                <a:ea typeface="+mn-lt"/>
                <a:cs typeface="+mn-lt"/>
              </a:rPr>
              <a:t>том</a:t>
            </a:r>
            <a:r>
              <a:rPr lang="en-US" dirty="0">
                <a:ea typeface="+mn-lt"/>
                <a:cs typeface="+mn-lt"/>
              </a:rPr>
              <a:t> </a:t>
            </a:r>
            <a:r>
              <a:rPr lang="en-US" dirty="0" err="1">
                <a:ea typeface="+mn-lt"/>
                <a:cs typeface="+mn-lt"/>
              </a:rPr>
              <a:t>случае</a:t>
            </a:r>
            <a:r>
              <a:rPr lang="en-US" dirty="0">
                <a:ea typeface="+mn-lt"/>
                <a:cs typeface="+mn-lt"/>
              </a:rPr>
              <a:t>, </a:t>
            </a:r>
            <a:r>
              <a:rPr lang="en-US" dirty="0" err="1">
                <a:ea typeface="+mn-lt"/>
                <a:cs typeface="+mn-lt"/>
              </a:rPr>
              <a:t>если</a:t>
            </a:r>
            <a:r>
              <a:rPr lang="en-US" dirty="0">
                <a:ea typeface="+mn-lt"/>
                <a:cs typeface="+mn-lt"/>
              </a:rPr>
              <a:t> </a:t>
            </a:r>
            <a:r>
              <a:rPr lang="en-US" dirty="0" err="1">
                <a:ea typeface="+mn-lt"/>
                <a:cs typeface="+mn-lt"/>
              </a:rPr>
              <a:t>сам</a:t>
            </a:r>
            <a:r>
              <a:rPr lang="en-US" dirty="0">
                <a:ea typeface="+mn-lt"/>
                <a:cs typeface="+mn-lt"/>
              </a:rPr>
              <a:t> </a:t>
            </a:r>
            <a:r>
              <a:rPr lang="en-US" dirty="0" err="1">
                <a:ea typeface="+mn-lt"/>
                <a:cs typeface="+mn-lt"/>
              </a:rPr>
              <a:t>принесёт</a:t>
            </a:r>
            <a:r>
              <a:rPr lang="en-US" dirty="0">
                <a:ea typeface="+mn-lt"/>
                <a:cs typeface="+mn-lt"/>
              </a:rPr>
              <a:t> </a:t>
            </a:r>
            <a:r>
              <a:rPr lang="en-US" dirty="0" err="1">
                <a:ea typeface="+mn-lt"/>
                <a:cs typeface="+mn-lt"/>
              </a:rPr>
              <a:t>что-то</a:t>
            </a:r>
            <a:r>
              <a:rPr lang="en-US" dirty="0">
                <a:ea typeface="+mn-lt"/>
                <a:cs typeface="+mn-lt"/>
              </a:rPr>
              <a:t> </a:t>
            </a:r>
            <a:r>
              <a:rPr lang="en-US" dirty="0" err="1">
                <a:ea typeface="+mn-lt"/>
                <a:cs typeface="+mn-lt"/>
              </a:rPr>
              <a:t>для</a:t>
            </a:r>
            <a:r>
              <a:rPr lang="en-US" dirty="0">
                <a:ea typeface="+mn-lt"/>
                <a:cs typeface="+mn-lt"/>
              </a:rPr>
              <a:t> </a:t>
            </a:r>
            <a:r>
              <a:rPr lang="en-US" dirty="0" err="1">
                <a:ea typeface="+mn-lt"/>
                <a:cs typeface="+mn-lt"/>
              </a:rPr>
              <a:t>застолья</a:t>
            </a:r>
            <a:r>
              <a:rPr lang="en-US" dirty="0">
                <a:ea typeface="+mn-lt"/>
                <a:cs typeface="+mn-lt"/>
              </a:rPr>
              <a:t>. </a:t>
            </a:r>
            <a:r>
              <a:rPr lang="en-US" dirty="0" err="1">
                <a:ea typeface="+mn-lt"/>
                <a:cs typeface="+mn-lt"/>
              </a:rPr>
              <a:t>Чем</a:t>
            </a:r>
            <a:r>
              <a:rPr lang="en-US" dirty="0">
                <a:ea typeface="+mn-lt"/>
                <a:cs typeface="+mn-lt"/>
              </a:rPr>
              <a:t> </a:t>
            </a:r>
            <a:r>
              <a:rPr lang="en-US" dirty="0" err="1">
                <a:ea typeface="+mn-lt"/>
                <a:cs typeface="+mn-lt"/>
              </a:rPr>
              <a:t>вкуснее</a:t>
            </a:r>
            <a:r>
              <a:rPr lang="en-US" dirty="0">
                <a:ea typeface="+mn-lt"/>
                <a:cs typeface="+mn-lt"/>
              </a:rPr>
              <a:t> </a:t>
            </a:r>
            <a:r>
              <a:rPr lang="en-US" dirty="0" err="1">
                <a:ea typeface="+mn-lt"/>
                <a:cs typeface="+mn-lt"/>
              </a:rPr>
              <a:t>будет</a:t>
            </a:r>
            <a:r>
              <a:rPr lang="en-US" dirty="0">
                <a:ea typeface="+mn-lt"/>
                <a:cs typeface="+mn-lt"/>
              </a:rPr>
              <a:t> </a:t>
            </a:r>
            <a:r>
              <a:rPr lang="en-US" dirty="0" err="1">
                <a:ea typeface="+mn-lt"/>
                <a:cs typeface="+mn-lt"/>
              </a:rPr>
              <a:t>принесённое</a:t>
            </a:r>
            <a:r>
              <a:rPr lang="en-US" dirty="0">
                <a:ea typeface="+mn-lt"/>
                <a:cs typeface="+mn-lt"/>
              </a:rPr>
              <a:t> </a:t>
            </a:r>
            <a:r>
              <a:rPr lang="en-US" dirty="0" err="1">
                <a:ea typeface="+mn-lt"/>
                <a:cs typeface="+mn-lt"/>
              </a:rPr>
              <a:t>кушанье</a:t>
            </a:r>
            <a:r>
              <a:rPr lang="en-US" dirty="0">
                <a:ea typeface="+mn-lt"/>
                <a:cs typeface="+mn-lt"/>
              </a:rPr>
              <a:t>, </a:t>
            </a:r>
            <a:r>
              <a:rPr lang="en-US" dirty="0" err="1">
                <a:ea typeface="+mn-lt"/>
                <a:cs typeface="+mn-lt"/>
              </a:rPr>
              <a:t>тем</a:t>
            </a:r>
            <a:r>
              <a:rPr lang="en-US" dirty="0">
                <a:ea typeface="+mn-lt"/>
                <a:cs typeface="+mn-lt"/>
              </a:rPr>
              <a:t> </a:t>
            </a:r>
            <a:r>
              <a:rPr lang="en-US" dirty="0" err="1">
                <a:ea typeface="+mn-lt"/>
                <a:cs typeface="+mn-lt"/>
              </a:rPr>
              <a:t>больший</a:t>
            </a:r>
            <a:r>
              <a:rPr lang="en-US" dirty="0">
                <a:ea typeface="+mn-lt"/>
                <a:cs typeface="+mn-lt"/>
              </a:rPr>
              <a:t> </a:t>
            </a:r>
            <a:r>
              <a:rPr lang="en-US" dirty="0" err="1">
                <a:ea typeface="+mn-lt"/>
                <a:cs typeface="+mn-lt"/>
              </a:rPr>
              <a:t>кусочек</a:t>
            </a:r>
            <a:r>
              <a:rPr lang="en-US" dirty="0">
                <a:ea typeface="+mn-lt"/>
                <a:cs typeface="+mn-lt"/>
              </a:rPr>
              <a:t> </a:t>
            </a:r>
            <a:r>
              <a:rPr lang="en-US" dirty="0" err="1">
                <a:ea typeface="+mn-lt"/>
                <a:cs typeface="+mn-lt"/>
              </a:rPr>
              <a:t>достанется</a:t>
            </a:r>
            <a:r>
              <a:rPr lang="en-US" dirty="0">
                <a:ea typeface="+mn-lt"/>
                <a:cs typeface="+mn-lt"/>
              </a:rPr>
              <a:t>, и </a:t>
            </a:r>
            <a:r>
              <a:rPr lang="en-US" dirty="0" err="1">
                <a:ea typeface="+mn-lt"/>
                <a:cs typeface="+mn-lt"/>
              </a:rPr>
              <a:t>тем</a:t>
            </a:r>
            <a:r>
              <a:rPr lang="en-US" dirty="0">
                <a:ea typeface="+mn-lt"/>
                <a:cs typeface="+mn-lt"/>
              </a:rPr>
              <a:t> </a:t>
            </a:r>
            <a:r>
              <a:rPr lang="en-US" dirty="0" err="1">
                <a:ea typeface="+mn-lt"/>
                <a:cs typeface="+mn-lt"/>
              </a:rPr>
              <a:t>слаще</a:t>
            </a:r>
            <a:r>
              <a:rPr lang="en-US" dirty="0">
                <a:ea typeface="+mn-lt"/>
                <a:cs typeface="+mn-lt"/>
              </a:rPr>
              <a:t> </a:t>
            </a:r>
            <a:r>
              <a:rPr lang="en-US" dirty="0" err="1">
                <a:ea typeface="+mn-lt"/>
                <a:cs typeface="+mn-lt"/>
              </a:rPr>
              <a:t>будет</a:t>
            </a:r>
            <a:r>
              <a:rPr lang="en-US" dirty="0">
                <a:ea typeface="+mn-lt"/>
                <a:cs typeface="+mn-lt"/>
              </a:rPr>
              <a:t> </a:t>
            </a:r>
            <a:r>
              <a:rPr lang="en-US" dirty="0" err="1">
                <a:ea typeface="+mn-lt"/>
                <a:cs typeface="+mn-lt"/>
              </a:rPr>
              <a:t>твоя</a:t>
            </a:r>
            <a:r>
              <a:rPr lang="en-US" dirty="0">
                <a:ea typeface="+mn-lt"/>
                <a:cs typeface="+mn-lt"/>
              </a:rPr>
              <a:t> </a:t>
            </a:r>
            <a:r>
              <a:rPr lang="en-US" dirty="0" err="1">
                <a:ea typeface="+mn-lt"/>
                <a:cs typeface="+mn-lt"/>
              </a:rPr>
              <a:t>дальнейшая</a:t>
            </a:r>
            <a:r>
              <a:rPr lang="en-US" dirty="0">
                <a:ea typeface="+mn-lt"/>
                <a:cs typeface="+mn-lt"/>
              </a:rPr>
              <a:t> </a:t>
            </a:r>
            <a:r>
              <a:rPr lang="en-US" dirty="0" err="1">
                <a:ea typeface="+mn-lt"/>
                <a:cs typeface="+mn-lt"/>
              </a:rPr>
              <a:t>жизнь</a:t>
            </a:r>
            <a:r>
              <a:rPr lang="en-US" dirty="0">
                <a:ea typeface="+mn-lt"/>
                <a:cs typeface="+mn-lt"/>
              </a:rPr>
              <a:t>.</a:t>
            </a:r>
            <a:endParaRPr lang="en-US" dirty="0"/>
          </a:p>
          <a:p>
            <a:endParaRPr lang="en-US" dirty="0">
              <a:latin typeface="Arial"/>
              <a:cs typeface="Arial"/>
            </a:endParaRPr>
          </a:p>
        </p:txBody>
      </p:sp>
    </p:spTree>
    <p:extLst>
      <p:ext uri="{BB962C8B-B14F-4D97-AF65-F5344CB8AC3E}">
        <p14:creationId xmlns:p14="http://schemas.microsoft.com/office/powerpoint/2010/main" val="236832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5" name="Rectangle 364">
            <a:extLst>
              <a:ext uri="{FF2B5EF4-FFF2-40B4-BE49-F238E27FC236}">
                <a16:creationId xmlns:a16="http://schemas.microsoft.com/office/drawing/2014/main" xmlns=""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7" name="Oval 366">
            <a:extLst>
              <a:ext uri="{FF2B5EF4-FFF2-40B4-BE49-F238E27FC236}">
                <a16:creationId xmlns:a16="http://schemas.microsoft.com/office/drawing/2014/main" xmlns="" id="{4E0A5C5C-2A95-428E-9F6A-0D29EBD57C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88395" y="1040837"/>
            <a:ext cx="4754948" cy="4754948"/>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Oval 368">
            <a:extLst>
              <a:ext uri="{FF2B5EF4-FFF2-40B4-BE49-F238E27FC236}">
                <a16:creationId xmlns:a16="http://schemas.microsoft.com/office/drawing/2014/main" xmlns="" id="{1056F38F-7C4E-461D-8709-7D0024AE1F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9411" y="1029607"/>
            <a:ext cx="4754948" cy="4754948"/>
          </a:xfrm>
          <a:prstGeom prst="ellipse">
            <a:avLst/>
          </a:pr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71" name="Oval 370">
            <a:extLst>
              <a:ext uri="{FF2B5EF4-FFF2-40B4-BE49-F238E27FC236}">
                <a16:creationId xmlns:a16="http://schemas.microsoft.com/office/drawing/2014/main" xmlns="" id="{C7278469-3C3C-49CE-AEEE-E176A4900B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39960" y="934855"/>
            <a:ext cx="4754948" cy="4754948"/>
          </a:xfrm>
          <a:prstGeom prst="ellipse">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xmlns="" id="{386071AD-5761-4B4A-540E-501553E21BCA}"/>
              </a:ext>
            </a:extLst>
          </p:cNvPr>
          <p:cNvSpPr>
            <a:spLocks noGrp="1"/>
          </p:cNvSpPr>
          <p:nvPr>
            <p:ph type="title"/>
          </p:nvPr>
        </p:nvSpPr>
        <p:spPr>
          <a:xfrm>
            <a:off x="1102368" y="1877492"/>
            <a:ext cx="4030132" cy="3215373"/>
          </a:xfrm>
        </p:spPr>
        <p:txBody>
          <a:bodyPr>
            <a:normAutofit/>
          </a:bodyPr>
          <a:lstStyle/>
          <a:p>
            <a:pPr algn="ctr"/>
            <a:r>
              <a:rPr lang="ru-RU">
                <a:ea typeface="Source Sans Pro"/>
              </a:rPr>
              <a:t>Почему блюдо " Чак </a:t>
            </a:r>
            <a:r>
              <a:rPr lang="ru-RU" err="1">
                <a:ea typeface="Source Sans Pro"/>
              </a:rPr>
              <a:t>чак</a:t>
            </a:r>
            <a:r>
              <a:rPr lang="ru-RU">
                <a:ea typeface="Source Sans Pro"/>
              </a:rPr>
              <a:t>" назвали именно так:</a:t>
            </a:r>
          </a:p>
        </p:txBody>
      </p:sp>
      <p:grpSp>
        <p:nvGrpSpPr>
          <p:cNvPr id="373" name="Group 372">
            <a:extLst>
              <a:ext uri="{FF2B5EF4-FFF2-40B4-BE49-F238E27FC236}">
                <a16:creationId xmlns:a16="http://schemas.microsoft.com/office/drawing/2014/main" xmlns="" id="{93DC754C-7E09-422D-A8BB-AF632E90DFA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377893"/>
            <a:ext cx="1861854" cy="717514"/>
            <a:chOff x="0" y="377893"/>
            <a:chExt cx="1861854" cy="717514"/>
          </a:xfrm>
          <a:solidFill>
            <a:schemeClr val="tx1"/>
          </a:solidFill>
        </p:grpSpPr>
        <p:sp>
          <p:nvSpPr>
            <p:cNvPr id="374" name="Freeform: Shape 373">
              <a:extLst>
                <a:ext uri="{FF2B5EF4-FFF2-40B4-BE49-F238E27FC236}">
                  <a16:creationId xmlns:a16="http://schemas.microsoft.com/office/drawing/2014/main" xmlns="" id="{C5A741B9-65EC-4C5B-9FE0-4A18575771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375" name="Freeform: Shape 374">
              <a:extLst>
                <a:ext uri="{FF2B5EF4-FFF2-40B4-BE49-F238E27FC236}">
                  <a16:creationId xmlns:a16="http://schemas.microsoft.com/office/drawing/2014/main" xmlns="" id="{C0BB4301-41FA-4453-956F-A11CC664B68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377" name="Graphic 212">
            <a:extLst>
              <a:ext uri="{FF2B5EF4-FFF2-40B4-BE49-F238E27FC236}">
                <a16:creationId xmlns:a16="http://schemas.microsoft.com/office/drawing/2014/main" xmlns="" id="{4C6598AB-1C17-4D54-951C-A082D94ACB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79" name="Graphic 212">
            <a:extLst>
              <a:ext uri="{FF2B5EF4-FFF2-40B4-BE49-F238E27FC236}">
                <a16:creationId xmlns:a16="http://schemas.microsoft.com/office/drawing/2014/main" xmlns="" id="{C83B66D7-137D-4AC1-B172-53D60F08BEB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88524" y="457812"/>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1">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81" name="Oval 380">
            <a:extLst>
              <a:ext uri="{FF2B5EF4-FFF2-40B4-BE49-F238E27FC236}">
                <a16:creationId xmlns:a16="http://schemas.microsoft.com/office/drawing/2014/main" xmlns="" id="{F6B92503-6984-4D15-8B98-8718709B78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2976" y="4946663"/>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3" name="Oval 382">
            <a:extLst>
              <a:ext uri="{FF2B5EF4-FFF2-40B4-BE49-F238E27FC236}">
                <a16:creationId xmlns:a16="http://schemas.microsoft.com/office/drawing/2014/main" xmlns="" id="{08DDF938-524E-4C18-A47D-C006278323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2976" y="4946663"/>
            <a:ext cx="319941" cy="319941"/>
          </a:xfrm>
          <a:prstGeom prst="ellipse">
            <a:avLst/>
          </a:prstGeom>
          <a:solidFill>
            <a:schemeClr val="accent3">
              <a:alpha val="2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Объект 2">
            <a:extLst>
              <a:ext uri="{FF2B5EF4-FFF2-40B4-BE49-F238E27FC236}">
                <a16:creationId xmlns:a16="http://schemas.microsoft.com/office/drawing/2014/main" xmlns="" id="{5E6C4EF8-6B58-ED80-4C40-7AFA131BFFD4}"/>
              </a:ext>
            </a:extLst>
          </p:cNvPr>
          <p:cNvSpPr>
            <a:spLocks noGrp="1"/>
          </p:cNvSpPr>
          <p:nvPr>
            <p:ph idx="1"/>
          </p:nvPr>
        </p:nvSpPr>
        <p:spPr>
          <a:xfrm>
            <a:off x="6234868" y="1130846"/>
            <a:ext cx="5217173" cy="4351338"/>
          </a:xfrm>
        </p:spPr>
        <p:txBody>
          <a:bodyPr vert="horz" lIns="91440" tIns="45720" rIns="91440" bIns="45720" rtlCol="0">
            <a:normAutofit/>
          </a:bodyPr>
          <a:lstStyle/>
          <a:p>
            <a:r>
              <a:rPr lang="ru-RU" sz="1800">
                <a:ea typeface="+mn-lt"/>
                <a:cs typeface="+mn-lt"/>
              </a:rPr>
              <a:t>Чак-чак в переводе с татарского языка /чэк-чэк или башкирского сэк-сэк/ на русский значит чуть-чуть. То есть чтобы приготовить это довольно вкусное и сладкое блюдо /угощение/ надо совсем не много ингредиентов-хорошая высшего сорта мука, масло и мёд. Мёд лучше брать башкирский, чак-чак это не только татарское, но и башкирское национальное блюдо. Я потомок донских казаков, но чак-чак мне почему то нравится, может что сладкоежка и не люблю горькую водку и самогон, как все или большинство русских мужиков из средней или северной России, закусывающего его соленым огурцом. Не нравится моя "любовь" к чак-чак моим знакомым, но что поделаешь?</a:t>
            </a:r>
            <a:endParaRPr lang="ru-RU" sz="1800"/>
          </a:p>
        </p:txBody>
      </p:sp>
      <p:grpSp>
        <p:nvGrpSpPr>
          <p:cNvPr id="385" name="Graphic 185">
            <a:extLst>
              <a:ext uri="{FF2B5EF4-FFF2-40B4-BE49-F238E27FC236}">
                <a16:creationId xmlns:a16="http://schemas.microsoft.com/office/drawing/2014/main" xmlns="" id="{3773FAF5-C452-4455-9411-D6AF5EBD4CA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581034" y="6139464"/>
            <a:ext cx="1054466" cy="469689"/>
            <a:chOff x="9841624" y="4115729"/>
            <a:chExt cx="602169" cy="268223"/>
          </a:xfrm>
          <a:solidFill>
            <a:schemeClr val="tx1"/>
          </a:solidFill>
        </p:grpSpPr>
        <p:sp>
          <p:nvSpPr>
            <p:cNvPr id="386" name="Freeform: Shape 385">
              <a:extLst>
                <a:ext uri="{FF2B5EF4-FFF2-40B4-BE49-F238E27FC236}">
                  <a16:creationId xmlns:a16="http://schemas.microsoft.com/office/drawing/2014/main" xmlns="" id="{1ECA0D96-F63C-4F7B-BE16-0F3FE76D7D6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xmlns="" id="{74F83A81-0546-400A-918A-90C9C48B81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xmlns="" id="{9741F692-A5B6-4215-86D9-B1FD4FF26AC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xmlns="" id="{CC0876CB-9C60-4580-8FED-CD64EC7664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xmlns="" id="{A879B3B7-48DB-4D3A-BB33-02766EAD3D9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167638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5A0118C5-4F8D-4CF4-BADD-53FEACC6C4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xmlns="" id="{3C1D1FA3-6212-4B97-9B1E-C7F81247C2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
            <a:ext cx="2232251" cy="2361890"/>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5" name="Freeform: Shape 14">
            <a:extLst>
              <a:ext uri="{FF2B5EF4-FFF2-40B4-BE49-F238E27FC236}">
                <a16:creationId xmlns:a16="http://schemas.microsoft.com/office/drawing/2014/main" xmlns="" id="{11C51958-04D4-4687-95A2-95DCDCF474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
            <a:ext cx="2232251" cy="2361890"/>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3">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7" name="Freeform: Shape 16">
            <a:extLst>
              <a:ext uri="{FF2B5EF4-FFF2-40B4-BE49-F238E27FC236}">
                <a16:creationId xmlns:a16="http://schemas.microsoft.com/office/drawing/2014/main" xmlns="" id="{79AFCB35-9C04-4524-A0B1-57FF6865D0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9265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xmlns="" id="{D11AD2AD-0BA0-4DD3-8EEA-84686A0E71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73239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tx1"/>
          </a:solidFill>
          <a:ln w="9525" cap="flat">
            <a:noFill/>
            <a:prstDash val="solid"/>
            <a:miter/>
          </a:ln>
        </p:spPr>
        <p:txBody>
          <a:bodyPr wrap="square" rtlCol="0" anchor="ctr">
            <a:noAutofit/>
          </a:bodyPr>
          <a:lstStyle/>
          <a:p>
            <a:endParaRPr lang="en-US"/>
          </a:p>
        </p:txBody>
      </p:sp>
      <p:sp>
        <p:nvSpPr>
          <p:cNvPr id="2" name="Заголовок 1">
            <a:extLst>
              <a:ext uri="{FF2B5EF4-FFF2-40B4-BE49-F238E27FC236}">
                <a16:creationId xmlns:a16="http://schemas.microsoft.com/office/drawing/2014/main" xmlns="" id="{82643857-4177-CDAE-33EA-601CAEA71762}"/>
              </a:ext>
            </a:extLst>
          </p:cNvPr>
          <p:cNvSpPr>
            <a:spLocks noGrp="1"/>
          </p:cNvSpPr>
          <p:nvPr>
            <p:ph type="title"/>
          </p:nvPr>
        </p:nvSpPr>
        <p:spPr>
          <a:xfrm>
            <a:off x="3457740" y="201726"/>
            <a:ext cx="6113606" cy="811788"/>
          </a:xfrm>
        </p:spPr>
        <p:txBody>
          <a:bodyPr anchor="b">
            <a:normAutofit/>
          </a:bodyPr>
          <a:lstStyle/>
          <a:p>
            <a:r>
              <a:rPr lang="ru-RU" dirty="0">
                <a:ea typeface="Source Sans Pro"/>
              </a:rPr>
              <a:t>Польза "Чак чака"</a:t>
            </a:r>
          </a:p>
        </p:txBody>
      </p:sp>
      <p:sp>
        <p:nvSpPr>
          <p:cNvPr id="8" name="Content Placeholder 7">
            <a:extLst>
              <a:ext uri="{FF2B5EF4-FFF2-40B4-BE49-F238E27FC236}">
                <a16:creationId xmlns:a16="http://schemas.microsoft.com/office/drawing/2014/main" xmlns="" id="{088E7026-CD46-7F87-EB88-329D1349C62A}"/>
              </a:ext>
            </a:extLst>
          </p:cNvPr>
          <p:cNvSpPr>
            <a:spLocks noGrp="1"/>
          </p:cNvSpPr>
          <p:nvPr>
            <p:ph idx="1"/>
          </p:nvPr>
        </p:nvSpPr>
        <p:spPr>
          <a:xfrm>
            <a:off x="1861854" y="2125737"/>
            <a:ext cx="4834021" cy="4044463"/>
          </a:xfrm>
        </p:spPr>
        <p:txBody>
          <a:bodyPr>
            <a:normAutofit/>
          </a:bodyPr>
          <a:lstStyle/>
          <a:p>
            <a:endParaRPr lang="en-US"/>
          </a:p>
        </p:txBody>
      </p:sp>
      <p:pic>
        <p:nvPicPr>
          <p:cNvPr id="4" name="Рисунок 4" descr="Изображение выглядит как текст&#10;&#10;Автоматически созданное описание">
            <a:extLst>
              <a:ext uri="{FF2B5EF4-FFF2-40B4-BE49-F238E27FC236}">
                <a16:creationId xmlns:a16="http://schemas.microsoft.com/office/drawing/2014/main" xmlns="" id="{5908D53F-7552-824E-93E5-88741E9D8766}"/>
              </a:ext>
            </a:extLst>
          </p:cNvPr>
          <p:cNvPicPr>
            <a:picLocks noChangeAspect="1"/>
          </p:cNvPicPr>
          <p:nvPr/>
        </p:nvPicPr>
        <p:blipFill>
          <a:blip r:embed="rId2"/>
          <a:stretch>
            <a:fillRect/>
          </a:stretch>
        </p:blipFill>
        <p:spPr>
          <a:xfrm>
            <a:off x="1585172" y="1183259"/>
            <a:ext cx="9723115" cy="5455627"/>
          </a:xfrm>
          <a:prstGeom prst="rect">
            <a:avLst/>
          </a:prstGeom>
        </p:spPr>
      </p:pic>
      <p:grpSp>
        <p:nvGrpSpPr>
          <p:cNvPr id="21" name="Graphic 185">
            <a:extLst>
              <a:ext uri="{FF2B5EF4-FFF2-40B4-BE49-F238E27FC236}">
                <a16:creationId xmlns:a16="http://schemas.microsoft.com/office/drawing/2014/main" xmlns="" id="{0C156BF8-7FF7-440F-BE2B-417DFFE8BFA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0428634" y="5987064"/>
            <a:ext cx="1054466" cy="469689"/>
            <a:chOff x="9841624" y="4115729"/>
            <a:chExt cx="602169" cy="268223"/>
          </a:xfrm>
          <a:solidFill>
            <a:schemeClr val="tx1"/>
          </a:solidFill>
        </p:grpSpPr>
        <p:sp>
          <p:nvSpPr>
            <p:cNvPr id="22" name="Freeform: Shape 21">
              <a:extLst>
                <a:ext uri="{FF2B5EF4-FFF2-40B4-BE49-F238E27FC236}">
                  <a16:creationId xmlns:a16="http://schemas.microsoft.com/office/drawing/2014/main" xmlns="" id="{B7067280-C3E7-4DF6-A345-B9FEF6EF8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A78365A8-666B-4417-9D3C-554E6E6B2C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xmlns="" id="{E71CAAFA-0A31-4308-AB9F-B1C84ABDF9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96AB1D25-144D-4BB4-A45C-60B8A094F4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069F0FB4-779A-48FC-AC33-784F177C92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632534672"/>
      </p:ext>
    </p:extLst>
  </p:cSld>
  <p:clrMapOvr>
    <a:masterClrMapping/>
  </p:clrMapOvr>
</p:sld>
</file>

<file path=ppt/theme/theme1.xml><?xml version="1.0" encoding="utf-8"?>
<a:theme xmlns:a="http://schemas.openxmlformats.org/drawingml/2006/main" name="FunkyShapesDarkVTI">
  <a:themeElements>
    <a:clrScheme name="Custom 4">
      <a:dk1>
        <a:srgbClr val="FFFFFF"/>
      </a:dk1>
      <a:lt1>
        <a:srgbClr val="000000"/>
      </a:lt1>
      <a:dk2>
        <a:srgbClr val="F3FFF8"/>
      </a:dk2>
      <a:lt2>
        <a:srgbClr val="2D2D2D"/>
      </a:lt2>
      <a:accent1>
        <a:srgbClr val="FF80BD"/>
      </a:accent1>
      <a:accent2>
        <a:srgbClr val="1EB9D3"/>
      </a:accent2>
      <a:accent3>
        <a:srgbClr val="21C46B"/>
      </a:accent3>
      <a:accent4>
        <a:srgbClr val="EA9600"/>
      </a:accent4>
      <a:accent5>
        <a:srgbClr val="F43B56"/>
      </a:accent5>
      <a:accent6>
        <a:srgbClr val="4B56E8"/>
      </a:accent6>
      <a:hlink>
        <a:srgbClr val="8F61FF"/>
      </a:hlink>
      <a:folHlink>
        <a:srgbClr val="F900A0"/>
      </a:folHlink>
    </a:clrScheme>
    <a:fontScheme name="Source Sans Pro">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FunkyShapesDarkVTI" id="{84637DF0-7D2D-4F20-816C-4D6C45F3FAF2}" vid="{0EF594EE-C33F-480F-80E7-D4F74C1C30EB}"/>
    </a:ext>
  </a:extLst>
</a:theme>
</file>

<file path=docProps/app.xml><?xml version="1.0" encoding="utf-8"?>
<Properties xmlns="http://schemas.openxmlformats.org/officeDocument/2006/extended-properties" xmlns:vt="http://schemas.openxmlformats.org/officeDocument/2006/docPropsVTypes">
  <TotalTime>0</TotalTime>
  <Words>584</Words>
  <Application>Microsoft Office PowerPoint</Application>
  <PresentationFormat>Произвольный</PresentationFormat>
  <Paragraphs>22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FunkyShapesDarkVTI</vt:lpstr>
      <vt:lpstr>             тема: "История чак Чак"</vt:lpstr>
      <vt:lpstr>Рецепт блюда "Чак чак"</vt:lpstr>
      <vt:lpstr>История возникновения "Чак чака"</vt:lpstr>
      <vt:lpstr>Как готовится блюдо "Чак чак"</vt:lpstr>
      <vt:lpstr>Чем надо кушать " Чак чак"</vt:lpstr>
      <vt:lpstr>Лакрмство-рекостмен </vt:lpstr>
      <vt:lpstr>Презентация PowerPoint</vt:lpstr>
      <vt:lpstr>Почему блюдо " Чак чак" назвали именно так:</vt:lpstr>
      <vt:lpstr>Польза "Чак чака"</vt:lpstr>
      <vt:lpstr>Презентация PowerPoint</vt:lpstr>
      <vt:lpstr>Чак чак в домашних условиях</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User</cp:lastModifiedBy>
  <cp:revision>235</cp:revision>
  <dcterms:created xsi:type="dcterms:W3CDTF">2012-07-30T23:42:41Z</dcterms:created>
  <dcterms:modified xsi:type="dcterms:W3CDTF">2023-12-18T08:00:36Z</dcterms:modified>
</cp:coreProperties>
</file>