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872" autoAdjust="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3">
              <a:lumMod val="60000"/>
              <a:lumOff val="40000"/>
            </a:schemeClr>
          </a:fgClr>
          <a:bgClr>
            <a:schemeClr val="accent6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5517232"/>
            <a:ext cx="6608476" cy="1077218"/>
          </a:xfrm>
          <a:prstGeom prst="rect">
            <a:avLst/>
          </a:prstGeom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Обучение технике выполнения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прямого удара ногой в кикбоксинге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http://www.libma.ru/sport/100_luchshih_priyomov_tailandskogo_boksa/i_163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539" y="2924944"/>
            <a:ext cx="5572125" cy="241935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39552" y="178768"/>
            <a:ext cx="7992888" cy="206210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 smtClean="0"/>
              <a:t>Муниципальное бюджетное учреждение дополнительного образования «Центр дополнительного образования и развития детей города Димитровграда Ульяновской области»</a:t>
            </a:r>
            <a:endParaRPr lang="ru-RU" dirty="0" smtClean="0"/>
          </a:p>
          <a:p>
            <a:pPr algn="ctr"/>
            <a:r>
              <a:rPr lang="ru-RU" b="1" dirty="0" smtClean="0"/>
              <a:t> </a:t>
            </a:r>
            <a:endParaRPr lang="ru-RU" dirty="0" smtClean="0"/>
          </a:p>
          <a:p>
            <a:pPr algn="ctr"/>
            <a:r>
              <a:rPr lang="ru-RU" sz="2800" b="1" dirty="0" smtClean="0"/>
              <a:t>БРАЗОВСКИЙ</a:t>
            </a:r>
          </a:p>
          <a:p>
            <a:pPr algn="ctr"/>
            <a:r>
              <a:rPr lang="ru-RU" sz="2800" b="1" dirty="0" smtClean="0"/>
              <a:t>Александр Викторович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3295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86368"/>
            <a:ext cx="8078576" cy="203645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Рекомендации по выполнению </a:t>
            </a:r>
          </a:p>
          <a:p>
            <a:pPr algn="ctr">
              <a:lnSpc>
                <a:spcPts val="2160"/>
              </a:lnSpc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прямого удара ногой (фронт - кик).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Предназначен для атаки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соперника,располагающегося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 перед атакующим. Удар наносится подушечкой стопы, носком  и коленом, подъемом стопы.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2376" y="2852936"/>
            <a:ext cx="8352928" cy="3139321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момент контакта с телом соперника опорная нога не должна напрягаться.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Удар </a:t>
            </a:r>
            <a:r>
              <a:rPr lang="ru-RU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начинается с резкого выноса согнутой в колене бьющей ноги в направлении груди </a:t>
            </a: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</a:t>
            </a:r>
            <a:r>
              <a:rPr lang="ru-RU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этого </a:t>
            </a: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положения </a:t>
            </a:r>
            <a:r>
              <a:rPr lang="ru-RU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выполняется </a:t>
            </a: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разгибание </a:t>
            </a:r>
            <a:r>
              <a:rPr lang="ru-RU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коленном суставе</a:t>
            </a: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Переход </a:t>
            </a:r>
            <a:r>
              <a:rPr lang="ru-RU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 первой фазы удара ко второй должен быть плавным и быстрым.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Стопа </a:t>
            </a:r>
            <a:r>
              <a:rPr lang="ru-RU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(а при ударе коленом – колено) должна двигаться к цели по прямой </a:t>
            </a: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линии. Сразу </a:t>
            </a:r>
            <a:r>
              <a:rPr lang="ru-RU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же после контакта с телом соперника нога должна быстро возвращаться назад и </a:t>
            </a: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становиться на </a:t>
            </a:r>
            <a:r>
              <a:rPr lang="ru-RU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опору</a:t>
            </a: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Стопа </a:t>
            </a:r>
            <a:r>
              <a:rPr lang="ru-RU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опорной ноги должна быть повернута в направлении удара.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Стопа </a:t>
            </a:r>
            <a:r>
              <a:rPr lang="ru-RU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опорной ноги не должна вращаться на протяжении всего удара.</a:t>
            </a:r>
          </a:p>
        </p:txBody>
      </p:sp>
    </p:spTree>
    <p:extLst>
      <p:ext uri="{BB962C8B-B14F-4D97-AF65-F5344CB8AC3E}">
        <p14:creationId xmlns="" xmlns:p14="http://schemas.microsoft.com/office/powerpoint/2010/main" val="2792348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прямой удар ногой в кикбоксинг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94406"/>
            <a:ext cx="4492184" cy="39231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прямой удар ногой в кикбоксинг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904" y="2708920"/>
            <a:ext cx="2909528" cy="34173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75083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35846"/>
            <a:ext cx="84249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just"/>
            <a:r>
              <a:rPr lang="ru-RU" dirty="0" smtClean="0">
                <a:latin typeface="Arial Black" panose="020B0A04020102020204" pitchFamily="34" charset="0"/>
              </a:rPr>
              <a:t>Для отработки прямого удара ногой можно использовать стул. Этот предмет поможет выработать навык поднимать </a:t>
            </a:r>
            <a:r>
              <a:rPr lang="ru-RU" dirty="0">
                <a:latin typeface="Arial Black" panose="020B0A04020102020204" pitchFamily="34" charset="0"/>
              </a:rPr>
              <a:t>ногу для </a:t>
            </a:r>
            <a:r>
              <a:rPr lang="ru-RU" dirty="0" smtClean="0">
                <a:latin typeface="Arial Black" panose="020B0A04020102020204" pitchFamily="34" charset="0"/>
              </a:rPr>
              <a:t>удара на определённый уровень.</a:t>
            </a:r>
            <a:endParaRPr lang="ru-RU" dirty="0">
              <a:latin typeface="Arial Black" panose="020B0A04020102020204" pitchFamily="34" charset="0"/>
            </a:endParaRPr>
          </a:p>
          <a:p>
            <a:pPr indent="432000" algn="just"/>
            <a:r>
              <a:rPr lang="ru-RU" dirty="0" smtClean="0">
                <a:latin typeface="Arial Black" panose="020B0A04020102020204" pitchFamily="34" charset="0"/>
              </a:rPr>
              <a:t>Стул нужно поставить так, </a:t>
            </a:r>
            <a:r>
              <a:rPr lang="ru-RU" dirty="0">
                <a:latin typeface="Arial Black" panose="020B0A04020102020204" pitchFamily="34" charset="0"/>
              </a:rPr>
              <a:t>чтобы он </a:t>
            </a:r>
            <a:r>
              <a:rPr lang="ru-RU" dirty="0" smtClean="0">
                <a:latin typeface="Arial Black" panose="020B0A04020102020204" pitchFamily="34" charset="0"/>
              </a:rPr>
              <a:t>стоял между спортсменом и предполагаемым </a:t>
            </a:r>
            <a:r>
              <a:rPr lang="ru-RU" dirty="0">
                <a:latin typeface="Arial Black" panose="020B0A04020102020204" pitchFamily="34" charset="0"/>
              </a:rPr>
              <a:t>противником, слегка касаясь своим сиденьем колена вашей передней ноги.</a:t>
            </a:r>
          </a:p>
          <a:p>
            <a:pPr indent="432000" algn="just"/>
            <a:r>
              <a:rPr lang="ru-RU" dirty="0" smtClean="0">
                <a:latin typeface="Arial Black" panose="020B0A04020102020204" pitchFamily="34" charset="0"/>
              </a:rPr>
              <a:t>При выполнении правильной техники прямого удара положение стула не позволит спортсмену допустить ошибки в работе бедра и колена. </a:t>
            </a:r>
          </a:p>
        </p:txBody>
      </p:sp>
      <p:pic>
        <p:nvPicPr>
          <p:cNvPr id="5122" name="Picture 2" descr="C:\Users\Светлана\Desktop\s_ap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996952"/>
            <a:ext cx="3240360" cy="36351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147189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222</Words>
  <Application>Microsoft Office PowerPoint</Application>
  <PresentationFormat>Экран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Екатерина Сорочкина</cp:lastModifiedBy>
  <cp:revision>14</cp:revision>
  <dcterms:created xsi:type="dcterms:W3CDTF">2016-11-03T07:08:58Z</dcterms:created>
  <dcterms:modified xsi:type="dcterms:W3CDTF">2024-01-04T07:54:46Z</dcterms:modified>
</cp:coreProperties>
</file>