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207AFDF-148D-4C41-8038-FF556840E546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Р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00"/>
            <a:ext cx="9149200" cy="686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7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9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4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9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5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9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Романа Вохминцева</dc:title>
  <dc:creator>Анна</dc:creator>
  <cp:lastModifiedBy>User</cp:lastModifiedBy>
  <cp:revision>19</cp:revision>
  <dcterms:created xsi:type="dcterms:W3CDTF">2023-02-13T08:40:32Z</dcterms:created>
  <dcterms:modified xsi:type="dcterms:W3CDTF">2023-12-22T07:05:57Z</dcterms:modified>
</cp:coreProperties>
</file>