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480943/a50cc750-e475-4c5b-a85f-7ab8533e7410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0" y="-585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916832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Деловая игра 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«Игры и творческие задания, направленные на развитие физических способностей и проявление творчества в двигательной активности»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6438" y="339212"/>
            <a:ext cx="61180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Филиал МАДОУ «ДС «Звездочка» «Созвездие»</a:t>
            </a:r>
            <a:endParaRPr lang="ru-RU" sz="2000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95408" y="59767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Подготовила:</a:t>
            </a:r>
          </a:p>
          <a:p>
            <a:pPr algn="ctr"/>
            <a:r>
              <a:rPr lang="ru-RU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Тугова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Л.М., учитель-логопед 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4787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slide-share.ru/slide/963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8" y="-401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3968" y="854906"/>
            <a:ext cx="46085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Мозговой штурм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3727" y="1649530"/>
            <a:ext cx="676875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Основной формой организованного систематического обучения физическим упражнениям является</a:t>
            </a:r>
            <a:r>
              <a:rPr lang="ru-RU" b="1" dirty="0" smtClean="0">
                <a:solidFill>
                  <a:srgbClr val="002060"/>
                </a:solidFill>
              </a:rPr>
              <a:t>….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Строй, при котором дети стоят один возле другого лицом к центру называется…..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Наклоны головы и туловища, приседания, повороты головы и туловища, </a:t>
            </a:r>
            <a:r>
              <a:rPr lang="ru-RU" b="1" dirty="0" err="1">
                <a:solidFill>
                  <a:srgbClr val="002060"/>
                </a:solidFill>
              </a:rPr>
              <a:t>прогибание</a:t>
            </a:r>
            <a:r>
              <a:rPr lang="ru-RU" b="1" dirty="0">
                <a:solidFill>
                  <a:srgbClr val="002060"/>
                </a:solidFill>
              </a:rPr>
              <a:t> туловища, потягивания, поднимание, скрещивание и сгибание рук и ног – это</a:t>
            </a:r>
            <a:r>
              <a:rPr lang="ru-RU" b="1" dirty="0" smtClean="0">
                <a:solidFill>
                  <a:srgbClr val="002060"/>
                </a:solidFill>
              </a:rPr>
              <a:t>…..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Обучение дошкольников спортивным играм начинается с </a:t>
            </a:r>
            <a:r>
              <a:rPr lang="ru-RU" b="1" dirty="0" smtClean="0">
                <a:solidFill>
                  <a:srgbClr val="002060"/>
                </a:solidFill>
              </a:rPr>
              <a:t>……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Способность противостоять утомлению в какой-либо деятельности, в </a:t>
            </a:r>
            <a:r>
              <a:rPr lang="ru-RU" b="1" dirty="0" err="1">
                <a:solidFill>
                  <a:srgbClr val="002060"/>
                </a:solidFill>
              </a:rPr>
              <a:t>т.ч</a:t>
            </a:r>
            <a:r>
              <a:rPr lang="ru-RU" b="1" dirty="0">
                <a:solidFill>
                  <a:srgbClr val="002060"/>
                </a:solidFill>
              </a:rPr>
              <a:t>. двигательной – это</a:t>
            </a:r>
            <a:r>
              <a:rPr lang="ru-RU" b="1" dirty="0" smtClean="0">
                <a:solidFill>
                  <a:srgbClr val="002060"/>
                </a:solidFill>
              </a:rPr>
              <a:t>….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Способность тела сохранять устойчивое состояние как в покое, так и в движении, которая является компонентом любого движения - это</a:t>
            </a:r>
            <a:r>
              <a:rPr lang="ru-RU" b="1" dirty="0" smtClean="0">
                <a:solidFill>
                  <a:srgbClr val="002060"/>
                </a:solidFill>
              </a:rPr>
              <a:t>….</a:t>
            </a:r>
            <a:endParaRPr lang="ru-RU" b="1" dirty="0">
              <a:solidFill>
                <a:srgbClr val="00206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Виды подвижных </a:t>
            </a:r>
            <a:r>
              <a:rPr lang="ru-RU" b="1" dirty="0" smtClean="0">
                <a:solidFill>
                  <a:srgbClr val="002060"/>
                </a:solidFill>
              </a:rPr>
              <a:t>игр…</a:t>
            </a:r>
            <a:endParaRPr lang="ru-RU" b="1" dirty="0">
              <a:solidFill>
                <a:srgbClr val="00206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Старших дошкольников обучают следующим спортивным </a:t>
            </a:r>
            <a:r>
              <a:rPr lang="ru-RU" b="1" dirty="0" smtClean="0">
                <a:solidFill>
                  <a:srgbClr val="002060"/>
                </a:solidFill>
              </a:rPr>
              <a:t>играм….</a:t>
            </a:r>
            <a:endParaRPr lang="ru-RU" b="1" dirty="0">
              <a:solidFill>
                <a:srgbClr val="00206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663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slide-share.ru/slide/963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8" y="-401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204864"/>
            <a:ext cx="6534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Основное </a:t>
            </a:r>
            <a:r>
              <a:rPr lang="ru-RU" sz="2800" dirty="0">
                <a:solidFill>
                  <a:srgbClr val="002060"/>
                </a:solidFill>
              </a:rPr>
              <a:t>специфическое средство физического воспитания - </a:t>
            </a:r>
            <a:r>
              <a:rPr lang="ru-RU" sz="2800" dirty="0" smtClean="0">
                <a:solidFill>
                  <a:srgbClr val="002060"/>
                </a:solidFill>
              </a:rPr>
              <a:t>…</a:t>
            </a:r>
          </a:p>
          <a:p>
            <a:pPr lvl="0" algn="just"/>
            <a:endParaRPr lang="ru-RU" sz="2800" dirty="0">
              <a:solidFill>
                <a:srgbClr val="002060"/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</a:rPr>
              <a:t>Детский туризм это - </a:t>
            </a:r>
            <a:r>
              <a:rPr lang="ru-RU" sz="2800" dirty="0" smtClean="0">
                <a:solidFill>
                  <a:srgbClr val="002060"/>
                </a:solidFill>
              </a:rPr>
              <a:t>…</a:t>
            </a:r>
          </a:p>
          <a:p>
            <a:pPr lvl="0" algn="just"/>
            <a:endParaRPr lang="ru-RU" sz="2800" dirty="0">
              <a:solidFill>
                <a:srgbClr val="002060"/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</a:rPr>
              <a:t>Ходьба, бег, прыжки, лазанье и метание  - </a:t>
            </a:r>
            <a:r>
              <a:rPr lang="ru-RU" sz="2800" dirty="0" smtClean="0">
                <a:solidFill>
                  <a:srgbClr val="002060"/>
                </a:solidFill>
              </a:rPr>
              <a:t>…</a:t>
            </a:r>
          </a:p>
          <a:p>
            <a:pPr lvl="0" algn="just"/>
            <a:endParaRPr lang="ru-RU" sz="2800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</a:rPr>
              <a:t>От чего зависит здоровье детей?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4459" y="1268760"/>
            <a:ext cx="4703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Продолжите  фразу:</a:t>
            </a:r>
          </a:p>
        </p:txBody>
      </p:sp>
    </p:spTree>
    <p:extLst>
      <p:ext uri="{BB962C8B-B14F-4D97-AF65-F5344CB8AC3E}">
        <p14:creationId xmlns:p14="http://schemas.microsoft.com/office/powerpoint/2010/main" val="2510208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slide-share.ru/slide/963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8" y="-401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1484784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 педагогических ситуаций</a:t>
            </a:r>
          </a:p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361947"/>
            <a:ext cx="68407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Разговор двух мам: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 Мой ребенок стал ходить в детский сад и начал часто болеть. Я считаю, что виноваты в этом воспитатели: не присматривают хорошо за детьми.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 Ты права, мой ребенок не болеет, потому что мы сидим с ним дома.</a:t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208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slide-share.ru/slide/963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8" y="-401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05933" y="2276872"/>
            <a:ext cx="66189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</a:rPr>
              <a:t>Мама привела ребенка в детский сад и увидела, что в группе открыта фрамуга, выразив недовольство воспитателю группы и выслушав доводы воспитателя, она обратилась в администрацию детского сада.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* Что могла ответить воспитатель на недовольство мамы?</a:t>
            </a:r>
          </a:p>
          <a:p>
            <a:r>
              <a:rPr lang="ru-RU" sz="2400" dirty="0">
                <a:solidFill>
                  <a:srgbClr val="002060"/>
                </a:solidFill>
              </a:rPr>
              <a:t>* Права мама?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484784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 педагогических ситуаций</a:t>
            </a:r>
          </a:p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0208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slide-share.ru/slide/963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8" y="-401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2492896"/>
            <a:ext cx="640294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</a:rPr>
              <a:t>Ребёнок не хочет есть. 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</a:rPr>
              <a:t>Бабушка старается заставить его съесть положенную порцию, используя сказку, прибаутки. 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</a:rPr>
              <a:t>Мать обещает купить новую игрушку. 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</a:rPr>
              <a:t>Отец говорит: «Не хочешь – не ешь».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Кто </a:t>
            </a:r>
            <a:r>
              <a:rPr lang="ru-RU" sz="2800" dirty="0">
                <a:solidFill>
                  <a:srgbClr val="002060"/>
                </a:solidFill>
              </a:rPr>
              <a:t>прав?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484784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 педагогических ситуаций</a:t>
            </a:r>
          </a:p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0085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slide-share.ru/slide/963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8" y="-401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64367" y="2348880"/>
            <a:ext cx="701938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</a:rPr>
              <a:t>Семья отправилась на прогулку в лес. Во время отдыха сын 9 лет забрался на верхушку дерева. Дочь 5 лет тоже пыталась, но у неё не получилось. Она заплакала и стала просить родителей помочь ей.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endParaRPr lang="ru-RU" sz="2800" dirty="0">
              <a:solidFill>
                <a:srgbClr val="002060"/>
              </a:solidFill>
            </a:endParaRPr>
          </a:p>
          <a:p>
            <a:pPr algn="just"/>
            <a:r>
              <a:rPr lang="ru-RU" sz="28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48478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 педагогических ситуаций</a:t>
            </a:r>
          </a:p>
          <a:p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0085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480943/a50cc750-e475-4c5b-a85f-7ab8533e7410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0" y="-585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7424" y="2564904"/>
            <a:ext cx="8009032" cy="1584176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60648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Century Schoolbook" panose="02040604050505020304" pitchFamily="18" charset="0"/>
              </a:rPr>
              <a:t>Здоровые дети – здоровая нация!</a:t>
            </a:r>
            <a:endParaRPr lang="ru-RU" sz="2400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rgbClr val="0070C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826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360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Century Schoolbook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admin</cp:lastModifiedBy>
  <cp:revision>8</cp:revision>
  <dcterms:created xsi:type="dcterms:W3CDTF">2020-02-26T14:15:07Z</dcterms:created>
  <dcterms:modified xsi:type="dcterms:W3CDTF">2024-01-04T08:22:06Z</dcterms:modified>
</cp:coreProperties>
</file>