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88" r:id="rId3"/>
    <p:sldId id="293" r:id="rId4"/>
    <p:sldId id="284" r:id="rId5"/>
    <p:sldId id="287" r:id="rId6"/>
    <p:sldId id="286" r:id="rId7"/>
    <p:sldId id="285" r:id="rId8"/>
    <p:sldId id="270" r:id="rId9"/>
    <p:sldId id="271" r:id="rId10"/>
    <p:sldId id="272" r:id="rId11"/>
    <p:sldId id="273" r:id="rId12"/>
    <p:sldId id="274" r:id="rId13"/>
    <p:sldId id="257" r:id="rId14"/>
    <p:sldId id="289" r:id="rId15"/>
    <p:sldId id="259" r:id="rId16"/>
    <p:sldId id="262" r:id="rId17"/>
    <p:sldId id="290" r:id="rId18"/>
    <p:sldId id="291" r:id="rId19"/>
    <p:sldId id="275" r:id="rId20"/>
    <p:sldId id="266" r:id="rId21"/>
    <p:sldId id="267" r:id="rId22"/>
    <p:sldId id="277" r:id="rId23"/>
    <p:sldId id="282" r:id="rId24"/>
    <p:sldId id="294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2C1F7-14D8-4069-AFBE-65994499916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98014-C199-493B-80C7-00EE65ECB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901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98014-C199-493B-80C7-00EE65ECB45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996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663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06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1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068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071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98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10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5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82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07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38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3040DD85-E68E-4FA2-BB9B-85DB2B4C6CF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55B16F8-042E-47EF-A671-D7004D54DA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55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980" y="-306344"/>
            <a:ext cx="9966960" cy="292608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ТЕМА ЗАНЯТИЙ </a:t>
            </a:r>
            <a:br>
              <a:rPr lang="ru-RU" sz="6000" dirty="0" smtClean="0"/>
            </a:br>
            <a:r>
              <a:rPr lang="ru-RU" sz="6000" dirty="0" smtClean="0"/>
              <a:t>«КОМНАТНЫЕ РАСТЕНИЯ»</a:t>
            </a:r>
            <a:br>
              <a:rPr lang="ru-RU" sz="6000" dirty="0" smtClean="0"/>
            </a:br>
            <a:r>
              <a:rPr lang="ru-RU" sz="6000" dirty="0" smtClean="0"/>
              <a:t>И </a:t>
            </a:r>
            <a:r>
              <a:rPr lang="ru-RU" sz="6000" dirty="0" smtClean="0"/>
              <a:t>ГЛАСНЫЙ </a:t>
            </a:r>
            <a:r>
              <a:rPr lang="ru-RU" sz="6000" dirty="0" smtClean="0"/>
              <a:t>ЗВУК «О»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9530" y="2619736"/>
            <a:ext cx="8767860" cy="1388165"/>
          </a:xfrm>
        </p:spPr>
        <p:txBody>
          <a:bodyPr/>
          <a:lstStyle/>
          <a:p>
            <a:r>
              <a:rPr lang="ru-RU" dirty="0" smtClean="0"/>
              <a:t>СРЕДНЯЯ ГРУППА С ТНР </a:t>
            </a:r>
          </a:p>
          <a:p>
            <a:r>
              <a:rPr lang="ru-RU" dirty="0" smtClean="0"/>
              <a:t>ПОДГОТОВИЛ УЧИТЕЛЬ ЛОГОПЕД ПАСТБИНА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279" y="3548007"/>
            <a:ext cx="2892107" cy="33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302" y="172720"/>
            <a:ext cx="6043108" cy="65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509" y="-75414"/>
            <a:ext cx="9875520" cy="1356360"/>
          </a:xfrm>
        </p:spPr>
        <p:txBody>
          <a:bodyPr/>
          <a:lstStyle/>
          <a:p>
            <a:pPr algn="ctr"/>
            <a:r>
              <a:rPr lang="ru-RU" dirty="0" smtClean="0"/>
              <a:t>Рассказ по картине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264" y="964372"/>
            <a:ext cx="9078011" cy="579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8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812" y="2749237"/>
            <a:ext cx="9876376" cy="1359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67335"/>
            <a:ext cx="11837988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9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587" y="98322"/>
            <a:ext cx="9875520" cy="1356360"/>
          </a:xfrm>
        </p:spPr>
        <p:txBody>
          <a:bodyPr/>
          <a:lstStyle/>
          <a:p>
            <a:r>
              <a:rPr lang="ru-RU" dirty="0" smtClean="0"/>
              <a:t>ИГРА «ПОСЧИТАЙ ДО ПЯТИ»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139" y="1091051"/>
            <a:ext cx="5359810" cy="535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587" y="98322"/>
            <a:ext cx="9875520" cy="1356360"/>
          </a:xfrm>
        </p:spPr>
        <p:txBody>
          <a:bodyPr/>
          <a:lstStyle/>
          <a:p>
            <a:r>
              <a:rPr lang="ru-RU" dirty="0" smtClean="0"/>
              <a:t>ИГРА «ПОСЧИТАЙ ДО ПЯТИ»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115" y="1010260"/>
            <a:ext cx="8318091" cy="55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9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014" y="-119866"/>
            <a:ext cx="9875520" cy="1356360"/>
          </a:xfrm>
        </p:spPr>
        <p:txBody>
          <a:bodyPr/>
          <a:lstStyle/>
          <a:p>
            <a:r>
              <a:rPr lang="ru-RU" dirty="0" smtClean="0"/>
              <a:t>ИГРА «КАКОЙ-КАКАЯ-КАКИЕ»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21" y="858937"/>
            <a:ext cx="11188558" cy="58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86" y="85054"/>
            <a:ext cx="10839627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03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06" y="414266"/>
            <a:ext cx="10382388" cy="60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15" y="285432"/>
            <a:ext cx="11229654" cy="587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120" y="0"/>
            <a:ext cx="9875520" cy="1356360"/>
          </a:xfrm>
        </p:spPr>
        <p:txBody>
          <a:bodyPr/>
          <a:lstStyle/>
          <a:p>
            <a:r>
              <a:rPr lang="ru-RU" dirty="0" smtClean="0"/>
              <a:t>Прописи «Комнатные </a:t>
            </a:r>
            <a:r>
              <a:rPr lang="ru-RU" dirty="0" smtClean="0"/>
              <a:t>растения«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860" y="1411049"/>
            <a:ext cx="9870279" cy="4035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94" y="828992"/>
            <a:ext cx="945578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031" y="393290"/>
            <a:ext cx="8291872" cy="621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6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342" y="-119865"/>
            <a:ext cx="9875520" cy="1356360"/>
          </a:xfrm>
        </p:spPr>
        <p:txBody>
          <a:bodyPr/>
          <a:lstStyle/>
          <a:p>
            <a:r>
              <a:rPr lang="ru-RU" dirty="0" smtClean="0"/>
              <a:t>ИГРА Я ЗНАЮ ПЯТЬ РАСТЕНИЙ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947" y="835803"/>
            <a:ext cx="10404297" cy="589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8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РАЗДЕЛИ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09" y="264291"/>
            <a:ext cx="11350108" cy="634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2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258" y="-160962"/>
            <a:ext cx="9875520" cy="1356360"/>
          </a:xfrm>
        </p:spPr>
        <p:txBody>
          <a:bodyPr/>
          <a:lstStyle/>
          <a:p>
            <a:r>
              <a:rPr lang="ru-RU" dirty="0" smtClean="0"/>
              <a:t>Пальчиковая игра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43" y="151543"/>
            <a:ext cx="10880332" cy="655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69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Звук </a:t>
            </a:r>
            <a:r>
              <a:rPr lang="ru-RU" dirty="0" err="1" smtClean="0"/>
              <a:t>ао</a:t>
            </a:r>
            <a:r>
              <a:rPr lang="ru-RU" dirty="0" smtClean="0"/>
              <a:t> и </a:t>
            </a:r>
            <a:r>
              <a:rPr lang="ru-RU" dirty="0" err="1" smtClean="0"/>
              <a:t>оа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42" y="279269"/>
            <a:ext cx="11957901" cy="642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39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868" y="1957385"/>
            <a:ext cx="9876376" cy="1359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497" y="1376314"/>
            <a:ext cx="4148341" cy="50249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29838" y="1845546"/>
            <a:ext cx="64896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ИТОГ</a:t>
            </a:r>
          </a:p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ЗАНЯТИЯ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ВОПРОСЫ К ДЕТЯМ </a:t>
            </a:r>
          </a:p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ПООЩЕРЕНИЯ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226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чего состоит растение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75" y="609600"/>
            <a:ext cx="11868347" cy="555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0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8680" y="-142240"/>
            <a:ext cx="9875520" cy="1356360"/>
          </a:xfrm>
        </p:spPr>
        <p:txBody>
          <a:bodyPr/>
          <a:lstStyle/>
          <a:p>
            <a:r>
              <a:rPr lang="ru-RU" dirty="0" smtClean="0"/>
              <a:t>Комнатные растения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7918" y="1707495"/>
            <a:ext cx="2138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Розан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578" y="804074"/>
            <a:ext cx="7789461" cy="58451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60295" y="5725887"/>
            <a:ext cx="3786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Зигокактус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53" y="1394361"/>
            <a:ext cx="5594683" cy="46645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26324" y="5364667"/>
            <a:ext cx="2480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фиалка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207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860" y="1411049"/>
            <a:ext cx="9870279" cy="4035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122" y="580103"/>
            <a:ext cx="8546690" cy="5697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93540" y="4985286"/>
            <a:ext cx="1992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розан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56" y="746021"/>
            <a:ext cx="5531875" cy="55318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13427" y="5308374"/>
            <a:ext cx="1620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алоэ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762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8680" y="-142240"/>
            <a:ext cx="9875520" cy="1356360"/>
          </a:xfrm>
        </p:spPr>
        <p:txBody>
          <a:bodyPr/>
          <a:lstStyle/>
          <a:p>
            <a:r>
              <a:rPr lang="ru-RU" dirty="0" smtClean="0"/>
              <a:t>Комнатные растения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549747" y="1554896"/>
            <a:ext cx="327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833120"/>
            <a:ext cx="5690870" cy="56908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23862" y="5751175"/>
            <a:ext cx="3263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толстянка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0" y="1029643"/>
            <a:ext cx="5606869" cy="49060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03708" y="5321486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герань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50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9699" y="1006455"/>
            <a:ext cx="1745478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Растение </a:t>
            </a:r>
          </a:p>
          <a:p>
            <a:r>
              <a:rPr lang="ru-RU" sz="2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Стебель </a:t>
            </a: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Лист </a:t>
            </a:r>
          </a:p>
          <a:p>
            <a:r>
              <a:rPr lang="ru-RU" sz="2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Цветок </a:t>
            </a: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Корень </a:t>
            </a:r>
          </a:p>
          <a:p>
            <a:r>
              <a:rPr lang="ru-RU" sz="2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Ухаживать </a:t>
            </a: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Поливать </a:t>
            </a: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протирать 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177" y="146238"/>
            <a:ext cx="8955610" cy="672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тихотворение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нашей группе на окне </a:t>
            </a:r>
          </a:p>
          <a:p>
            <a:r>
              <a:rPr lang="ru-RU" dirty="0" smtClean="0"/>
              <a:t>Во зеленой во стране </a:t>
            </a:r>
          </a:p>
          <a:p>
            <a:r>
              <a:rPr lang="ru-RU" dirty="0" smtClean="0"/>
              <a:t>В расписных горошках </a:t>
            </a:r>
          </a:p>
          <a:p>
            <a:r>
              <a:rPr lang="ru-RU" dirty="0" smtClean="0"/>
              <a:t>Подросли цветочки </a:t>
            </a:r>
          </a:p>
          <a:p>
            <a:r>
              <a:rPr lang="ru-RU" dirty="0" smtClean="0"/>
              <a:t>Вот розан герань </a:t>
            </a:r>
            <a:r>
              <a:rPr lang="ru-RU" dirty="0" err="1" smtClean="0"/>
              <a:t>толстянка</a:t>
            </a:r>
            <a:endParaRPr lang="ru-RU" dirty="0" smtClean="0"/>
          </a:p>
          <a:p>
            <a:r>
              <a:rPr lang="ru-RU" dirty="0" smtClean="0"/>
              <a:t>Вот и кактусов семья</a:t>
            </a:r>
          </a:p>
          <a:p>
            <a:r>
              <a:rPr lang="ru-RU" dirty="0" smtClean="0"/>
              <a:t>Их польем мы спозаранку</a:t>
            </a:r>
          </a:p>
          <a:p>
            <a:r>
              <a:rPr lang="ru-RU" dirty="0" smtClean="0"/>
              <a:t>Я и все мои друзья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520" y="1051560"/>
            <a:ext cx="6725920" cy="504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9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920" y="274320"/>
            <a:ext cx="9875520" cy="1356360"/>
          </a:xfrm>
        </p:spPr>
        <p:txBody>
          <a:bodyPr/>
          <a:lstStyle/>
          <a:p>
            <a:r>
              <a:rPr lang="ru-RU" dirty="0" smtClean="0"/>
              <a:t>Беседа о комнатных растениях </a:t>
            </a:r>
            <a:br>
              <a:rPr lang="ru-RU" dirty="0" smtClean="0"/>
            </a:br>
            <a:r>
              <a:rPr lang="ru-RU" dirty="0" smtClean="0"/>
              <a:t>как ухаживать за ними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260" y="873760"/>
            <a:ext cx="3911340" cy="5757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90" y="1630680"/>
            <a:ext cx="61976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71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199</TotalTime>
  <Words>115</Words>
  <Application>Microsoft Office PowerPoint</Application>
  <PresentationFormat>Широкоэкранный</PresentationFormat>
  <Paragraphs>46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Calibri</vt:lpstr>
      <vt:lpstr>Corbel</vt:lpstr>
      <vt:lpstr>Базис</vt:lpstr>
      <vt:lpstr>ТЕМА ЗАНЯТИЙ  «КОМНАТНЫЕ РАСТЕНИЯ» И ГЛАСНЫЙ ЗВУК «О»</vt:lpstr>
      <vt:lpstr>Презентация PowerPoint</vt:lpstr>
      <vt:lpstr>Из чего состоит растение</vt:lpstr>
      <vt:lpstr>Комнатные растения</vt:lpstr>
      <vt:lpstr>Презентация PowerPoint</vt:lpstr>
      <vt:lpstr>Комнатные растения</vt:lpstr>
      <vt:lpstr>Презентация PowerPoint</vt:lpstr>
      <vt:lpstr>Стихотворение</vt:lpstr>
      <vt:lpstr>Беседа о комнатных растениях  как ухаживать за ними </vt:lpstr>
      <vt:lpstr>Презентация PowerPoint</vt:lpstr>
      <vt:lpstr>Рассказ по картине </vt:lpstr>
      <vt:lpstr>Презентация PowerPoint</vt:lpstr>
      <vt:lpstr>ИГРА «ПОСЧИТАЙ ДО ПЯТИ»</vt:lpstr>
      <vt:lpstr>ИГРА «ПОСЧИТАЙ ДО ПЯТИ»</vt:lpstr>
      <vt:lpstr>ИГРА «КАКОЙ-КАКАЯ-КАКИЕ» </vt:lpstr>
      <vt:lpstr>Презентация PowerPoint</vt:lpstr>
      <vt:lpstr>Презентация PowerPoint</vt:lpstr>
      <vt:lpstr>Презентация PowerPoint</vt:lpstr>
      <vt:lpstr>Прописи «Комнатные растения«</vt:lpstr>
      <vt:lpstr>ИГРА Я ЗНАЮ ПЯТЬ РАСТЕНИЙ</vt:lpstr>
      <vt:lpstr>РАЗДЕЛИ СЛОВА</vt:lpstr>
      <vt:lpstr>Пальчиковая игра </vt:lpstr>
      <vt:lpstr>Звук ао и оа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ЗАНЯТИЙ  «КОМНАТНЫЕ РАСТЕНИЯ» И ГЛАСНЫЕ ЗВУКИ А-О-У-И</dc:title>
  <dc:creator>Байер Кристиан</dc:creator>
  <cp:lastModifiedBy>Байер Кристиан</cp:lastModifiedBy>
  <cp:revision>16</cp:revision>
  <cp:lastPrinted>2023-12-18T10:57:07Z</cp:lastPrinted>
  <dcterms:created xsi:type="dcterms:W3CDTF">2023-12-15T10:49:05Z</dcterms:created>
  <dcterms:modified xsi:type="dcterms:W3CDTF">2024-01-04T08:59:51Z</dcterms:modified>
</cp:coreProperties>
</file>