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7" r:id="rId8"/>
    <p:sldId id="261" r:id="rId9"/>
    <p:sldId id="266" r:id="rId10"/>
    <p:sldId id="262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38" autoAdjust="0"/>
    <p:restoredTop sz="94660"/>
  </p:normalViewPr>
  <p:slideViewPr>
    <p:cSldViewPr>
      <p:cViewPr varScale="1">
        <p:scale>
          <a:sx n="68" d="100"/>
          <a:sy n="68" d="100"/>
        </p:scale>
        <p:origin x="-139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906AE-6552-41E8-B442-B1D6407BEB15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934-3A46-447C-A634-05399E9012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906AE-6552-41E8-B442-B1D6407BEB15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934-3A46-447C-A634-05399E9012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906AE-6552-41E8-B442-B1D6407BEB15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934-3A46-447C-A634-05399E9012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906AE-6552-41E8-B442-B1D6407BEB15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934-3A46-447C-A634-05399E9012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906AE-6552-41E8-B442-B1D6407BEB15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934-3A46-447C-A634-05399E9012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906AE-6552-41E8-B442-B1D6407BEB15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934-3A46-447C-A634-05399E9012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906AE-6552-41E8-B442-B1D6407BEB15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934-3A46-447C-A634-05399E9012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906AE-6552-41E8-B442-B1D6407BEB15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934-3A46-447C-A634-05399E9012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906AE-6552-41E8-B442-B1D6407BEB15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934-3A46-447C-A634-05399E9012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906AE-6552-41E8-B442-B1D6407BEB15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C5934-3A46-447C-A634-05399E9012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906AE-6552-41E8-B442-B1D6407BEB15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77C5934-3A46-447C-A634-05399E9012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5F906AE-6552-41E8-B442-B1D6407BEB15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77C5934-3A46-447C-A634-05399E90129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G:\БК2\История пробуждений\пробужд-картинки\0_502b4_b2b7f509_L.png"/>
          <p:cNvPicPr>
            <a:picLocks noChangeAspect="1" noChangeArrowheads="1"/>
          </p:cNvPicPr>
          <p:nvPr/>
        </p:nvPicPr>
        <p:blipFill>
          <a:blip r:embed="rId2" cstate="print"/>
          <a:srcRect t="10005" b="11215"/>
          <a:stretch>
            <a:fillRect/>
          </a:stretch>
        </p:blipFill>
        <p:spPr bwMode="auto">
          <a:xfrm>
            <a:off x="1835696" y="0"/>
            <a:ext cx="5193704" cy="6858000"/>
          </a:xfrm>
          <a:prstGeom prst="rect">
            <a:avLst/>
          </a:prstGeom>
          <a:noFill/>
        </p:spPr>
      </p:pic>
      <p:pic>
        <p:nvPicPr>
          <p:cNvPr id="1027" name="Picture 3" descr="G:\БК2\История пробуждений\пробужд-картинки\113035311_3779070_0_4f1f8_9ab0897_L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923927" y="188640"/>
            <a:ext cx="3839467" cy="288032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43608" y="2348880"/>
            <a:ext cx="77048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ИСТОРИЯ ХРИСТИАНСКИХ ПРОБУЖДЕНИЙ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БК2\История пробуждений\пробужд-картинки\092605b55f56232da7940cfa7878a0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36912"/>
            <a:ext cx="6191250" cy="39052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" name="TextBox 2"/>
          <p:cNvSpPr txBox="1"/>
          <p:nvPr/>
        </p:nvSpPr>
        <p:spPr>
          <a:xfrm>
            <a:off x="971600" y="764704"/>
            <a:ext cx="77048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БОЖЬИ ПОСЕЩЕНИЯ </a:t>
            </a:r>
          </a:p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ВЕТХОМ ЗАВЕТЕ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96136" y="2492896"/>
            <a:ext cx="266429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Ной</a:t>
            </a:r>
          </a:p>
          <a:p>
            <a:r>
              <a:rPr lang="ru-RU" sz="3200" dirty="0" smtClean="0"/>
              <a:t>Авраам</a:t>
            </a:r>
          </a:p>
          <a:p>
            <a:r>
              <a:rPr lang="ru-RU" sz="3200" dirty="0" smtClean="0"/>
              <a:t>Моисей</a:t>
            </a:r>
          </a:p>
          <a:p>
            <a:r>
              <a:rPr lang="ru-RU" sz="3200" dirty="0" smtClean="0"/>
              <a:t>Иисус Навин</a:t>
            </a:r>
          </a:p>
          <a:p>
            <a:r>
              <a:rPr lang="ru-RU" sz="3200" dirty="0" smtClean="0"/>
              <a:t>Судьи</a:t>
            </a:r>
          </a:p>
          <a:p>
            <a:r>
              <a:rPr lang="ru-RU" sz="3200" dirty="0" smtClean="0"/>
              <a:t>Цари</a:t>
            </a:r>
          </a:p>
          <a:p>
            <a:r>
              <a:rPr lang="ru-RU" sz="3200" dirty="0" smtClean="0"/>
              <a:t>Пророки</a:t>
            </a:r>
            <a:endParaRPr lang="ru-RU" sz="3200" dirty="0"/>
          </a:p>
        </p:txBody>
      </p:sp>
      <p:pic>
        <p:nvPicPr>
          <p:cNvPr id="2051" name="Picture 3" descr="G:\БК2\История пробуждений\пробужд-картинки\golubi.png"/>
          <p:cNvPicPr>
            <a:picLocks noChangeAspect="1" noChangeArrowheads="1"/>
          </p:cNvPicPr>
          <p:nvPr/>
        </p:nvPicPr>
        <p:blipFill>
          <a:blip r:embed="rId3" cstate="print"/>
          <a:srcRect l="50367" t="24184" r="-734" b="15163"/>
          <a:stretch>
            <a:fillRect/>
          </a:stretch>
        </p:blipFill>
        <p:spPr bwMode="auto">
          <a:xfrm>
            <a:off x="0" y="1484784"/>
            <a:ext cx="3573102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G:\БК2\История пробуждений\пробужд-картинки\HB7LSPZF73U.jpg"/>
          <p:cNvPicPr>
            <a:picLocks noChangeAspect="1" noChangeArrowheads="1"/>
          </p:cNvPicPr>
          <p:nvPr/>
        </p:nvPicPr>
        <p:blipFill>
          <a:blip r:embed="rId2" cstate="print"/>
          <a:srcRect l="26770" t="6915" r="13696"/>
          <a:stretch>
            <a:fillRect/>
          </a:stretch>
        </p:blipFill>
        <p:spPr bwMode="auto">
          <a:xfrm>
            <a:off x="4607496" y="1700808"/>
            <a:ext cx="4536504" cy="48469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0" y="2276872"/>
            <a:ext cx="52930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dirty="0" smtClean="0"/>
              <a:t>Вызов  </a:t>
            </a:r>
          </a:p>
          <a:p>
            <a:pPr algn="ctr">
              <a:lnSpc>
                <a:spcPct val="150000"/>
              </a:lnSpc>
            </a:pPr>
            <a:r>
              <a:rPr lang="ru-RU" sz="3200" dirty="0" smtClean="0"/>
              <a:t>Молитва и покаяние Посвященный Богу лидер</a:t>
            </a:r>
          </a:p>
          <a:p>
            <a:pPr algn="ctr">
              <a:lnSpc>
                <a:spcPct val="150000"/>
              </a:lnSpc>
            </a:pPr>
            <a:r>
              <a:rPr lang="ru-RU" sz="3200" dirty="0" smtClean="0"/>
              <a:t>Завет</a:t>
            </a:r>
          </a:p>
          <a:p>
            <a:pPr algn="ctr">
              <a:lnSpc>
                <a:spcPct val="150000"/>
              </a:lnSpc>
            </a:pPr>
            <a:r>
              <a:rPr lang="ru-RU" sz="3200" dirty="0" smtClean="0"/>
              <a:t>Противостояние 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764704"/>
            <a:ext cx="77048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БОЖЬИ ПОСЕЩЕНИЯ </a:t>
            </a:r>
          </a:p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ВЕТХОМ ЗАВЕТЕ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Picture 3" descr="G:\БК2\История пробуждений\пробужд-картинки\golubi.png"/>
          <p:cNvPicPr>
            <a:picLocks noChangeAspect="1" noChangeArrowheads="1"/>
          </p:cNvPicPr>
          <p:nvPr/>
        </p:nvPicPr>
        <p:blipFill>
          <a:blip r:embed="rId3" cstate="print"/>
          <a:srcRect r="55625"/>
          <a:stretch>
            <a:fillRect/>
          </a:stretch>
        </p:blipFill>
        <p:spPr bwMode="auto">
          <a:xfrm>
            <a:off x="6300192" y="260648"/>
            <a:ext cx="1707651" cy="2060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76056" y="836712"/>
            <a:ext cx="40679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 да будут слова сии, которые Я заповедую тебе сегодня, в сердце твоем.</a:t>
            </a:r>
          </a:p>
          <a:p>
            <a:r>
              <a:rPr lang="ru-RU" sz="2400" dirty="0" smtClean="0"/>
              <a:t>и внушай их детям твоим и говори о них, сидя в доме твоем и идя дорогою, и ложась и вставая</a:t>
            </a:r>
          </a:p>
          <a:p>
            <a:r>
              <a:rPr lang="ru-RU" sz="2400" dirty="0" smtClean="0"/>
              <a:t>(Втор.6:6,7)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3933056"/>
            <a:ext cx="39604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Что слышали мы и узнали, и отцы наши рассказали нам, не скроем от детей их, возвещая роду грядущему славу Господа, и силу Его, и чудеса Его, которые Он сотворил. (Пс.77:3-8)</a:t>
            </a:r>
            <a:endParaRPr lang="ru-RU" sz="2400" dirty="0"/>
          </a:p>
        </p:txBody>
      </p:sp>
      <p:pic>
        <p:nvPicPr>
          <p:cNvPr id="4098" name="Picture 2" descr="G:\БК2\История пробуждений\пробужд-картинки\113667920_5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24745"/>
            <a:ext cx="4464743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G:\БК2\История пробуждений\пробужд-картинки\164-prayer_questions-864x5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933056"/>
            <a:ext cx="4320480" cy="2707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БК2\История пробуждений\пробужд-картинки\129253752_p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052736"/>
            <a:ext cx="7200800" cy="5546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БК2\История пробуждений\пробужд-картинки\тайная-вечер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8386815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206</TotalTime>
  <Words>110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LENOVO</cp:lastModifiedBy>
  <cp:revision>25</cp:revision>
  <dcterms:created xsi:type="dcterms:W3CDTF">2017-10-02T15:34:04Z</dcterms:created>
  <dcterms:modified xsi:type="dcterms:W3CDTF">2017-10-29T09:38:06Z</dcterms:modified>
</cp:coreProperties>
</file>