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88FB7C-8C06-42B0-81E6-11CA47395B8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D2FBB0E-908D-4D45-A777-255C09F2CCA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wnloads\Обзор Ветхого завета\Zavety-v-Biblii-5.jpg"/>
          <p:cNvPicPr>
            <a:picLocks noChangeAspect="1" noChangeArrowheads="1"/>
          </p:cNvPicPr>
          <p:nvPr/>
        </p:nvPicPr>
        <p:blipFill>
          <a:blip r:embed="rId2" cstate="print"/>
          <a:srcRect l="5476" r="6900"/>
          <a:stretch>
            <a:fillRect/>
          </a:stretch>
        </p:blipFill>
        <p:spPr bwMode="auto">
          <a:xfrm>
            <a:off x="0" y="-1"/>
            <a:ext cx="9144000" cy="69396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387975"/>
            <a:ext cx="9144000" cy="1470025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ВЕТХОГО   ЗАВЕТА</a:t>
            </a:r>
            <a:r>
              <a:rPr lang="ru-RU" sz="8000" b="1" dirty="0"/>
              <a:t/>
            </a:r>
            <a:br>
              <a:rPr lang="ru-RU" sz="8000" b="1" dirty="0"/>
            </a:br>
            <a:endParaRPr lang="ru-RU" sz="8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5716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ОБЗОР</a:t>
            </a:r>
            <a:endParaRPr lang="ru-RU" dirty="0"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Downloads\Обзор Ветхого завета\руф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15009" cy="389930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71472" y="4071942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Но Руфь сказала: не принуждай меня оставить тебя и возвратиться от тебя; но куда ты пойдешь, туда и я пойду, и где ты жить будешь, там и я буду жить; народ твой будет моим народом, и твой Бог - моим Богом;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(Руф.1:16)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Picture 2" descr="G:\БК2\Обзор Ветхого завета\фото ВЗ\60078949_178.jpg"/>
          <p:cNvPicPr>
            <a:picLocks noChangeAspect="1" noChangeArrowheads="1"/>
          </p:cNvPicPr>
          <p:nvPr/>
        </p:nvPicPr>
        <p:blipFill>
          <a:blip r:embed="rId3" cstate="print"/>
          <a:srcRect b="22024"/>
          <a:stretch>
            <a:fillRect/>
          </a:stretch>
        </p:blipFill>
        <p:spPr bwMode="auto">
          <a:xfrm>
            <a:off x="5715008" y="-1"/>
            <a:ext cx="3428992" cy="3929067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214422"/>
            <a:ext cx="9144000" cy="207170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Руфь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Downloads\Обзор Ветхого завета\давид и голиаф.jpg"/>
          <p:cNvPicPr>
            <a:picLocks noChangeAspect="1" noChangeArrowheads="1"/>
          </p:cNvPicPr>
          <p:nvPr/>
        </p:nvPicPr>
        <p:blipFill>
          <a:blip r:embed="rId2" cstate="print"/>
          <a:srcRect b="5660"/>
          <a:stretch>
            <a:fillRect/>
          </a:stretch>
        </p:blipFill>
        <p:spPr bwMode="auto">
          <a:xfrm>
            <a:off x="0" y="0"/>
            <a:ext cx="3786182" cy="357187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14348" y="3643314"/>
            <a:ext cx="8286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Давид отвечал Филистимлянину: ты идешь против меня с мечом и копьем и щитом, а я иду против тебя во имя Господа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Саваофа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Бога воинств Израильских, которые ты поносил;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(1Цар.17:45)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 descr="D:\Downloads\Обзор Ветхого завета\Zolotye-shhity-v-Hrame-Solomona-2.jpg"/>
          <p:cNvPicPr>
            <a:picLocks noChangeAspect="1" noChangeArrowheads="1"/>
          </p:cNvPicPr>
          <p:nvPr/>
        </p:nvPicPr>
        <p:blipFill>
          <a:blip r:embed="rId3" cstate="print"/>
          <a:srcRect b="8046"/>
          <a:stretch>
            <a:fillRect/>
          </a:stretch>
        </p:blipFill>
        <p:spPr bwMode="auto">
          <a:xfrm flipH="1">
            <a:off x="3786182" y="0"/>
            <a:ext cx="5357818" cy="3571876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500174"/>
            <a:ext cx="9144000" cy="207170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1-я книга Царств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Downloads\Обзор Ветхого завета\David-acusado2.jpg"/>
          <p:cNvPicPr>
            <a:picLocks noChangeAspect="1" noChangeArrowheads="1"/>
          </p:cNvPicPr>
          <p:nvPr/>
        </p:nvPicPr>
        <p:blipFill>
          <a:blip r:embed="rId2" cstate="print"/>
          <a:srcRect t="3855" b="26749"/>
          <a:stretch>
            <a:fillRect/>
          </a:stretch>
        </p:blipFill>
        <p:spPr bwMode="auto">
          <a:xfrm>
            <a:off x="0" y="0"/>
            <a:ext cx="9144000" cy="385762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00034" y="4000504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Сердце чистое сотвори во мне, Боже, и дух правый обнови внутри меня. Не отвергни меня от лица Твоего и Духа Твоего Святого не отними от меня. Возврати мне радость спасения Твоего и Духом владычественным утверди меня. (Пс.50:12-14)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2071678"/>
            <a:ext cx="9144000" cy="17145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2-я книга Царств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Downloads\Обзор Ветхого завета\солом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343746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00034" y="3786190"/>
            <a:ext cx="8286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подошел Илия ко всему народу и сказал: долго ли вам хромать на оба колена? если Господь есть Бог, то последуйте Ему; а если Ваал, то ему последуйте. (3Цар.18:21)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Picture 2" descr="D:\Downloads\Обзор Ветхого завета\prorok-iliya-i-proroki-vaala-tsarstv-vethiy-zavet-bibliya-1.jpg"/>
          <p:cNvPicPr>
            <a:picLocks noChangeAspect="1" noChangeArrowheads="1"/>
          </p:cNvPicPr>
          <p:nvPr/>
        </p:nvPicPr>
        <p:blipFill>
          <a:blip r:embed="rId3" cstate="print"/>
          <a:srcRect l="24743" r="9278"/>
          <a:stretch>
            <a:fillRect/>
          </a:stretch>
        </p:blipFill>
        <p:spPr bwMode="auto">
          <a:xfrm>
            <a:off x="4572000" y="0"/>
            <a:ext cx="4572000" cy="3464728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857364"/>
            <a:ext cx="9144000" cy="128588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3-4 я книга Царств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Downloads\Обзор Ветхого завета\tsar-ezekiya-molitsya-v-hrame-tsarstva-vethiy-zavet-bibliya.jpg"/>
          <p:cNvPicPr>
            <a:picLocks noChangeAspect="1" noChangeArrowheads="1"/>
          </p:cNvPicPr>
          <p:nvPr/>
        </p:nvPicPr>
        <p:blipFill>
          <a:blip r:embed="rId2" cstate="print"/>
          <a:srcRect b="14062"/>
          <a:stretch>
            <a:fillRect/>
          </a:stretch>
        </p:blipFill>
        <p:spPr bwMode="auto">
          <a:xfrm>
            <a:off x="0" y="-1"/>
            <a:ext cx="9144000" cy="392906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4000504"/>
            <a:ext cx="85725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Когда услышал царь слова закона, то разодрал одежды свои.  …пойдите, вопросите Господа за меня и за оставшихся у Израиля и за Иуду о словах сей найденной книги, потому что велик гнев Господа, который воспылал на нас за то, что не соблюдали отцы наши слова Господня, чтобы поступать по всему написанному в книге сей. (2Пар.34:19-21)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643050"/>
            <a:ext cx="9144000" cy="14700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1-2 Паралипоменон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Downloads\Обзор Ветхого завета\ездра.jpg"/>
          <p:cNvPicPr>
            <a:picLocks noChangeAspect="1" noChangeArrowheads="1"/>
          </p:cNvPicPr>
          <p:nvPr/>
        </p:nvPicPr>
        <p:blipFill>
          <a:blip r:embed="rId2" cstate="print"/>
          <a:srcRect t="4166" b="16667"/>
          <a:stretch>
            <a:fillRect/>
          </a:stretch>
        </p:blipFill>
        <p:spPr bwMode="auto">
          <a:xfrm>
            <a:off x="0" y="0"/>
            <a:ext cx="9144000" cy="407196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71472" y="4143380"/>
            <a:ext cx="8286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не мог народ распознать восклицаний радости от воплей плача народного, потому что народ восклицал громко, и голос слышен был далеко.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(Ездр.3:13)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857364"/>
            <a:ext cx="9144000" cy="16430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Ездры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Downloads\Обзор Ветхого завета\неемия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l="8098" r="8698" b="22575"/>
          <a:stretch>
            <a:fillRect/>
          </a:stretch>
        </p:blipFill>
        <p:spPr bwMode="auto">
          <a:xfrm>
            <a:off x="0" y="0"/>
            <a:ext cx="9143999" cy="478632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71472" y="5072074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Бог Небесный, Он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благопоспешит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нам, и мы, рабы Его, станем строить...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(Неем.2:20)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714488"/>
            <a:ext cx="9144000" cy="16430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</a:t>
            </a:r>
            <a:r>
              <a:rPr lang="ru-RU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Неемии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Downloads\Обзор Ветхого завета\есфирь.jpg"/>
          <p:cNvPicPr>
            <a:picLocks noChangeAspect="1" noChangeArrowheads="1"/>
          </p:cNvPicPr>
          <p:nvPr/>
        </p:nvPicPr>
        <p:blipFill>
          <a:blip r:embed="rId2" cstate="print"/>
          <a:srcRect b="29539"/>
          <a:stretch>
            <a:fillRect/>
          </a:stretch>
        </p:blipFill>
        <p:spPr bwMode="auto">
          <a:xfrm>
            <a:off x="4772025" y="0"/>
            <a:ext cx="4371975" cy="371475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71472" y="3811012"/>
            <a:ext cx="8286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Если ты промолчишь в это время, то свобода и избавление придет для Иудеев из другого места, а ты и дом отца твоего погибнете. И кто знает, не для такого ли времени ты и достигла достоинства царского? (Есф.4:14)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Picture 2" descr="G:\БК2\Обзор Ветхого завета\фото ВЗ\Tsaritsa-Esfir.jpg"/>
          <p:cNvPicPr>
            <a:picLocks noChangeAspect="1" noChangeArrowheads="1"/>
          </p:cNvPicPr>
          <p:nvPr/>
        </p:nvPicPr>
        <p:blipFill>
          <a:blip r:embed="rId3" cstate="print"/>
          <a:srcRect r="4338"/>
          <a:stretch>
            <a:fillRect/>
          </a:stretch>
        </p:blipFill>
        <p:spPr bwMode="auto">
          <a:xfrm>
            <a:off x="0" y="0"/>
            <a:ext cx="4786314" cy="3757838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857364"/>
            <a:ext cx="9144000" cy="157163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Есфирь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Downloads\Обзор Ветхого завета\иов.jpg"/>
          <p:cNvPicPr>
            <a:picLocks noChangeAspect="1" noChangeArrowheads="1"/>
          </p:cNvPicPr>
          <p:nvPr/>
        </p:nvPicPr>
        <p:blipFill>
          <a:blip r:embed="rId2" cstate="print"/>
          <a:srcRect t="9114" b="6250"/>
          <a:stretch>
            <a:fillRect/>
          </a:stretch>
        </p:blipFill>
        <p:spPr bwMode="auto">
          <a:xfrm>
            <a:off x="0" y="0"/>
            <a:ext cx="9144000" cy="464347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2910" y="4643446"/>
            <a:ext cx="8286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я знаю, Искупитель мой жив, и Он в последний день восставит из праха распадающуюся кожу мою сию,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(Иов.19:25)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928802"/>
            <a:ext cx="9144000" cy="150019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Иова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Downloads\Обзор Ветхого завета\псалмы давида.jpg"/>
          <p:cNvPicPr>
            <a:picLocks noChangeAspect="1" noChangeArrowheads="1"/>
          </p:cNvPicPr>
          <p:nvPr/>
        </p:nvPicPr>
        <p:blipFill>
          <a:blip r:embed="rId2" cstate="print"/>
          <a:srcRect l="18421" r="18421"/>
          <a:stretch>
            <a:fillRect/>
          </a:stretch>
        </p:blipFill>
        <p:spPr bwMode="auto">
          <a:xfrm>
            <a:off x="0" y="0"/>
            <a:ext cx="3929058" cy="349931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2910" y="3571876"/>
            <a:ext cx="8286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Блажен муж, который не ходит на совет нечестивых и не стоит на пути грешных и не сидит в собрании развратителей,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но в законе Господа воля его, и о законе Его размышляет он день и ночь!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(Пс.1:1,2)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0" name="Picture 2" descr="D:\Downloads\Обзор Ветхого завета\левиты-прославление.jpg"/>
          <p:cNvPicPr>
            <a:picLocks noChangeAspect="1" noChangeArrowheads="1"/>
          </p:cNvPicPr>
          <p:nvPr/>
        </p:nvPicPr>
        <p:blipFill>
          <a:blip r:embed="rId3" cstate="print"/>
          <a:srcRect b="12695"/>
          <a:stretch>
            <a:fillRect/>
          </a:stretch>
        </p:blipFill>
        <p:spPr bwMode="auto">
          <a:xfrm>
            <a:off x="3786182" y="0"/>
            <a:ext cx="5357818" cy="3500437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285860"/>
            <a:ext cx="9144000" cy="207170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Псалтырь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714356"/>
            <a:ext cx="7128792" cy="58785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Закон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Пятикнижие: Бытие - Второзаконие 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Исторические 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Иисуса Навина - Есфирь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Поэтические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Иов – Песни Песней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Пророки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Исайя - </a:t>
            </a:r>
            <a:r>
              <a:rPr lang="ru-RU" sz="3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Малахия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wnloads\Обзор Ветхого завета\суд соломона2.jpg"/>
          <p:cNvPicPr>
            <a:picLocks noChangeAspect="1" noChangeArrowheads="1"/>
          </p:cNvPicPr>
          <p:nvPr/>
        </p:nvPicPr>
        <p:blipFill>
          <a:blip r:embed="rId2" cstate="print">
            <a:lum bright="30000" contrast="30000"/>
          </a:blip>
          <a:srcRect/>
          <a:stretch>
            <a:fillRect/>
          </a:stretch>
        </p:blipFill>
        <p:spPr bwMode="auto">
          <a:xfrm>
            <a:off x="0" y="0"/>
            <a:ext cx="9144000" cy="445476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00034" y="4643446"/>
            <a:ext cx="82868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Начало мудрости - страх Господень; глупцы только презирают мудрость и наставление. (Прит.1:7)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2071678"/>
            <a:ext cx="9144000" cy="157163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Притчей Соломона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wnloads\Обзор Ветхого завета\екклесиаст.jpg"/>
          <p:cNvPicPr>
            <a:picLocks noChangeAspect="1" noChangeArrowheads="1"/>
          </p:cNvPicPr>
          <p:nvPr/>
        </p:nvPicPr>
        <p:blipFill>
          <a:blip r:embed="rId2" cstate="print"/>
          <a:srcRect t="12505" b="23926"/>
          <a:stretch>
            <a:fillRect/>
          </a:stretch>
        </p:blipFill>
        <p:spPr bwMode="auto">
          <a:xfrm>
            <a:off x="0" y="0"/>
            <a:ext cx="9144000" cy="4357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500034" y="4429132"/>
            <a:ext cx="82868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Выслушаем сущность всего: бойся Бога и заповеди Его соблюдай, потому что в этом все для человека; ибо всякое дело Бог приведет на суд, и все тайное, хорошо ли оно, или худо.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(Еккл.12:13,14)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714488"/>
            <a:ext cx="9144000" cy="17859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Екклесиаста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ownloads\Обзор Ветхого завета\песни песней2.jpg"/>
          <p:cNvPicPr>
            <a:picLocks noChangeAspect="1" noChangeArrowheads="1"/>
          </p:cNvPicPr>
          <p:nvPr/>
        </p:nvPicPr>
        <p:blipFill>
          <a:blip r:embed="rId2" cstate="print"/>
          <a:srcRect t="16254" b="21875"/>
          <a:stretch>
            <a:fillRect/>
          </a:stretch>
        </p:blipFill>
        <p:spPr bwMode="auto">
          <a:xfrm>
            <a:off x="0" y="0"/>
            <a:ext cx="9144000" cy="427281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71472" y="4303455"/>
            <a:ext cx="8286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Большие воды не могут потушить любви, и реки не зальют ее. Если бы кто давал все богатство дома своего за любовь, то он был бы отвергнут с презреньем. (Песн.8:7)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3000372"/>
            <a:ext cx="9144000" cy="21431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Песни Песней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Downloads\Обзор Ветхого завета\исайя.jpg"/>
          <p:cNvPicPr>
            <a:picLocks noChangeAspect="1" noChangeArrowheads="1"/>
          </p:cNvPicPr>
          <p:nvPr/>
        </p:nvPicPr>
        <p:blipFill>
          <a:blip r:embed="rId2" cstate="print"/>
          <a:srcRect t="3167" b="32434"/>
          <a:stretch>
            <a:fillRect/>
          </a:stretch>
        </p:blipFill>
        <p:spPr bwMode="auto">
          <a:xfrm>
            <a:off x="0" y="0"/>
            <a:ext cx="9144000" cy="435769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71472" y="4500570"/>
            <a:ext cx="8286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услышал я голос Господа, говорящего: кого Мне послать? и кто пойдет для Нас? И я сказал: вот я, пошли меня.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(Ис.6:8)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2714620"/>
            <a:ext cx="9144000" cy="128588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Исайи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143380"/>
            <a:ext cx="8572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Господь сказал мне: ты верно видишь; ибо Я бодрствую над словом Моим, чтоб оно скоро исполнилось.</a:t>
            </a:r>
          </a:p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(Иер.1:12)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Picture 2" descr="G:\БК2\Обзор Ветхого завета\фото ВЗ\prorok-ieremiya-oblichitel-ts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42358" cy="3844056"/>
          </a:xfrm>
          <a:prstGeom prst="rect">
            <a:avLst/>
          </a:prstGeom>
          <a:noFill/>
        </p:spPr>
      </p:pic>
      <p:pic>
        <p:nvPicPr>
          <p:cNvPr id="7" name="Picture 3" descr="G:\БК2\Обзор Ветхого завета\фото ВЗ\maxresdefault (1).jpg"/>
          <p:cNvPicPr>
            <a:picLocks noChangeAspect="1" noChangeArrowheads="1"/>
          </p:cNvPicPr>
          <p:nvPr/>
        </p:nvPicPr>
        <p:blipFill>
          <a:blip r:embed="rId3" cstate="print"/>
          <a:srcRect l="14488" r="15972"/>
          <a:stretch>
            <a:fillRect/>
          </a:stretch>
        </p:blipFill>
        <p:spPr bwMode="auto">
          <a:xfrm>
            <a:off x="4374906" y="0"/>
            <a:ext cx="4769094" cy="3857628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2071678"/>
            <a:ext cx="9144000" cy="150019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Иеремии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wnloads\Обзор Ветхого завета\Иеремия-плач2.jpg"/>
          <p:cNvPicPr>
            <a:picLocks noChangeAspect="1" noChangeArrowheads="1"/>
          </p:cNvPicPr>
          <p:nvPr/>
        </p:nvPicPr>
        <p:blipFill>
          <a:blip r:embed="rId2" cstate="print"/>
          <a:srcRect t="12890"/>
          <a:stretch>
            <a:fillRect/>
          </a:stretch>
        </p:blipFill>
        <p:spPr bwMode="auto">
          <a:xfrm>
            <a:off x="0" y="0"/>
            <a:ext cx="9144000" cy="531020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00100" y="5288340"/>
            <a:ext cx="8143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Обрати нас к Тебе, Господи, и мы обратимся; обнови дни наши, как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древле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(Плач.5:21)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500174"/>
            <a:ext cx="9144000" cy="14700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Плач Иеремии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wnloads\Обзор Ветхого завета\Ezekiel-10.png"/>
          <p:cNvPicPr>
            <a:picLocks noChangeAspect="1" noChangeArrowheads="1"/>
          </p:cNvPicPr>
          <p:nvPr/>
        </p:nvPicPr>
        <p:blipFill>
          <a:blip r:embed="rId2" cstate="print"/>
          <a:srcRect t="5208" b="6250"/>
          <a:stretch>
            <a:fillRect/>
          </a:stretch>
        </p:blipFill>
        <p:spPr bwMode="auto">
          <a:xfrm>
            <a:off x="0" y="0"/>
            <a:ext cx="9144000" cy="485778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2910" y="5072074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Так говорит Господь Бог костям сим: вот, Я введу дух в вас, и оживете.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(Иез.37:5)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571612"/>
            <a:ext cx="9144000" cy="14700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</a:t>
            </a:r>
            <a:r>
              <a:rPr lang="ru-RU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Иезекииля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Downloads\Обзор Ветхого завета\даниил.jpg"/>
          <p:cNvPicPr>
            <a:picLocks noChangeAspect="1" noChangeArrowheads="1"/>
          </p:cNvPicPr>
          <p:nvPr/>
        </p:nvPicPr>
        <p:blipFill>
          <a:blip r:embed="rId2" cstate="print"/>
          <a:srcRect t="5555" b="8333"/>
          <a:stretch>
            <a:fillRect/>
          </a:stretch>
        </p:blipFill>
        <p:spPr bwMode="auto">
          <a:xfrm>
            <a:off x="0" y="0"/>
            <a:ext cx="9144000" cy="442915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00034" y="4500570"/>
            <a:ext cx="82868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да будет благословенно имя Господа от века и до века! ибо у Него мудрость и сила; он изменяет времена и лета, низлагает царей и поставляет царей; дает мудрость мудрым и разумение разумным; (Дан.2:20,21)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071546"/>
            <a:ext cx="9144000" cy="17145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Даниила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wnloads\Обзор Ветхого завета\прор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0"/>
            <a:ext cx="6858016" cy="3857635"/>
          </a:xfrm>
          <a:prstGeom prst="rect">
            <a:avLst/>
          </a:prstGeom>
          <a:noFill/>
        </p:spPr>
      </p:pic>
      <p:pic>
        <p:nvPicPr>
          <p:cNvPr id="25602" name="Picture 2" descr="D:\Downloads\Обзор Ветхого завета\ос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57629" cy="385762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2910" y="4214818"/>
            <a:ext cx="82868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Истреблен будет народ Мой за недостаток ведения: так как ты отверг ведение, то и Я отвергну тебя от священнодействия предо Мною; и как ты забыл закон Бога твоего то и Я забуду детей твоих. (Ос.4:6)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785926"/>
            <a:ext cx="9144000" cy="16430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</a:t>
            </a:r>
            <a:r>
              <a:rPr lang="ru-RU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Осии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БК2\Обзор Ветхого завета\фото ВЗ\c3274c477c7030e67871d678b61adb4b.jpg"/>
          <p:cNvPicPr>
            <a:picLocks noChangeAspect="1" noChangeArrowheads="1"/>
          </p:cNvPicPr>
          <p:nvPr/>
        </p:nvPicPr>
        <p:blipFill>
          <a:blip r:embed="rId2" cstate="print"/>
          <a:srcRect t="15475" b="11905"/>
          <a:stretch>
            <a:fillRect/>
          </a:stretch>
        </p:blipFill>
        <p:spPr bwMode="auto">
          <a:xfrm>
            <a:off x="0" y="-142900"/>
            <a:ext cx="9144000" cy="4357718"/>
          </a:xfrm>
          <a:prstGeom prst="rect">
            <a:avLst/>
          </a:prstGeom>
          <a:noFill/>
        </p:spPr>
      </p:pic>
      <p:pic>
        <p:nvPicPr>
          <p:cNvPr id="26626" name="Picture 2" descr="D:\Downloads\Обзор Ветхого завета\overlay-fire-s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000232" y="-428652"/>
            <a:ext cx="6357982" cy="7486064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428736"/>
            <a:ext cx="9144000" cy="21431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</a:t>
            </a:r>
            <a:r>
              <a:rPr lang="ru-RU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Иоиля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0034" y="4429132"/>
            <a:ext cx="82868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будет после того,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излию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от Духа Моего на всякую плоть, и будут пророчествовать сыны ваши и дочери ваши; старцам вашим будут сниться сны, и юноши ваши будут видеть видения. (Иоил.2:28)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Downloads\Обзор Ветхого завета\Адам и Бог.jpg"/>
          <p:cNvPicPr>
            <a:picLocks noChangeAspect="1" noChangeArrowheads="1"/>
          </p:cNvPicPr>
          <p:nvPr/>
        </p:nvPicPr>
        <p:blipFill>
          <a:blip r:embed="rId2" cstate="print"/>
          <a:srcRect t="20596" b="26145"/>
          <a:stretch>
            <a:fillRect/>
          </a:stretch>
        </p:blipFill>
        <p:spPr bwMode="auto">
          <a:xfrm>
            <a:off x="0" y="0"/>
            <a:ext cx="9144000" cy="400052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71472" y="4071942"/>
            <a:ext cx="8286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вражду положу между тобою и между женою, и между семенем твоим и между семенем ее; оно будет поражать тебя в голову, а ты будешь жалить его в пяту.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(Быт.3:15)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357166"/>
            <a:ext cx="9144000" cy="23574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БЫТИЕ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Downloads\Обзор Ветхого завета\амос.jpg"/>
          <p:cNvPicPr>
            <a:picLocks noChangeAspect="1" noChangeArrowheads="1"/>
          </p:cNvPicPr>
          <p:nvPr/>
        </p:nvPicPr>
        <p:blipFill>
          <a:blip r:embed="rId2" cstate="print"/>
          <a:srcRect b="27820"/>
          <a:stretch>
            <a:fillRect/>
          </a:stretch>
        </p:blipFill>
        <p:spPr bwMode="auto">
          <a:xfrm>
            <a:off x="0" y="0"/>
            <a:ext cx="9144000" cy="414338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2910" y="4143380"/>
            <a:ext cx="8286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Вот, наступят дни, говорит Господь, когда пахарь застанет еще жнеца, а топчущий виноград - сеятеля; и горы источать будут виноградный сок, и все холмы потекут. (Ам.9:13)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500174"/>
            <a:ext cx="9144000" cy="17145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</a:t>
            </a:r>
            <a:r>
              <a:rPr lang="ru-RU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Амоса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БК2\Обзор Ветхого завета\фото ВЗ\авдий.jpg"/>
          <p:cNvPicPr>
            <a:picLocks noChangeAspect="1" noChangeArrowheads="1"/>
          </p:cNvPicPr>
          <p:nvPr/>
        </p:nvPicPr>
        <p:blipFill>
          <a:blip r:embed="rId2" cstate="print"/>
          <a:srcRect l="3031" b="26464"/>
          <a:stretch>
            <a:fillRect/>
          </a:stretch>
        </p:blipFill>
        <p:spPr bwMode="auto">
          <a:xfrm>
            <a:off x="0" y="-142901"/>
            <a:ext cx="9144000" cy="471490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7192" y="4643446"/>
            <a:ext cx="8286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придут спасители на гору Сион, чтобы судить гору Исава, и будет царство Господа.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(Авд.1:21)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500174"/>
            <a:ext cx="9144000" cy="192882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</a:t>
            </a:r>
            <a:r>
              <a:rPr lang="ru-RU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Авдия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Downloads\Обзор Ветхого завета\и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4572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2910" y="4572008"/>
            <a:ext cx="8286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 основания гор я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нисшел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земля своими запорами навек заградила меня; но Ты, Господи Боже мой, изведешь душу мою из ада. (Ион.2:7)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928802"/>
            <a:ext cx="9144000" cy="18573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Ионы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:\Downloads\Обзор Ветхого завета\михей.jpg"/>
          <p:cNvPicPr>
            <a:picLocks noChangeAspect="1" noChangeArrowheads="1"/>
          </p:cNvPicPr>
          <p:nvPr/>
        </p:nvPicPr>
        <p:blipFill>
          <a:blip r:embed="rId2" cstate="print"/>
          <a:srcRect l="14030" t="22767" r="16699" b="42617"/>
          <a:stretch>
            <a:fillRect/>
          </a:stretch>
        </p:blipFill>
        <p:spPr bwMode="auto">
          <a:xfrm>
            <a:off x="0" y="0"/>
            <a:ext cx="9144000" cy="364331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2910" y="3643314"/>
            <a:ext cx="8286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ты,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Вифлеем-Ефрафа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мал ли ты между тысячами Иудиными? из тебя произойдет Мне Тот, Который должен быть Владыкою в Израиле и Которого происхождение из начала, от дней вечных. (Мих.5:2)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500174"/>
            <a:ext cx="9144000" cy="157163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Михея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D:\Downloads\Обзор Ветхого завета\ниневия.jpg"/>
          <p:cNvPicPr>
            <a:picLocks noChangeAspect="1" noChangeArrowheads="1"/>
          </p:cNvPicPr>
          <p:nvPr/>
        </p:nvPicPr>
        <p:blipFill>
          <a:blip r:embed="rId2" cstate="print"/>
          <a:srcRect b="31894"/>
          <a:stretch>
            <a:fillRect/>
          </a:stretch>
        </p:blipFill>
        <p:spPr bwMode="auto">
          <a:xfrm>
            <a:off x="0" y="0"/>
            <a:ext cx="8286776" cy="3686514"/>
          </a:xfrm>
          <a:prstGeom prst="rect">
            <a:avLst/>
          </a:prstGeom>
          <a:noFill/>
        </p:spPr>
      </p:pic>
      <p:pic>
        <p:nvPicPr>
          <p:cNvPr id="31746" name="Picture 2" descr="D:\Downloads\Обзор Ветхого завета\наум.jpg"/>
          <p:cNvPicPr>
            <a:picLocks noChangeAspect="1" noChangeArrowheads="1"/>
          </p:cNvPicPr>
          <p:nvPr/>
        </p:nvPicPr>
        <p:blipFill>
          <a:blip r:embed="rId3" cstate="print"/>
          <a:srcRect b="14028"/>
          <a:stretch>
            <a:fillRect/>
          </a:stretch>
        </p:blipFill>
        <p:spPr bwMode="auto">
          <a:xfrm>
            <a:off x="5572132" y="0"/>
            <a:ext cx="3571868" cy="371475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00034" y="4000504"/>
            <a:ext cx="8286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Он вызывает храбрых своих, но они спотыкаются на ходу своем; поспешают на стены города, но осада уже устроена. Речные ворота отворяются, и дворец разрушается. (Наум.2:5,6)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428736"/>
            <a:ext cx="9144000" cy="16430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Наума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:\Downloads\Обзор Ветхого завета\аввакум.jpg"/>
          <p:cNvPicPr>
            <a:picLocks noChangeAspect="1" noChangeArrowheads="1"/>
          </p:cNvPicPr>
          <p:nvPr/>
        </p:nvPicPr>
        <p:blipFill>
          <a:blip r:embed="rId2" cstate="print"/>
          <a:srcRect t="33332" b="12501"/>
          <a:stretch>
            <a:fillRect/>
          </a:stretch>
        </p:blipFill>
        <p:spPr bwMode="auto">
          <a:xfrm>
            <a:off x="0" y="0"/>
            <a:ext cx="9144000" cy="371477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28596" y="3857628"/>
            <a:ext cx="87154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стражу мою стал я и, стоя на башне, наблюдал, чтобы узнать, что скажет Он во мне, и что мне отвечать по жалобе моей? И отвечал мне Господь и сказал: запиши видение и начертай ясно на скрижалях, чтобы читающий легко мог прочитать, (Авв.2:1,2)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785926"/>
            <a:ext cx="9144000" cy="150019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Аввакума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:\Downloads\Обзор Ветхого завета\софония.jpg"/>
          <p:cNvPicPr>
            <a:picLocks noChangeAspect="1" noChangeArrowheads="1"/>
          </p:cNvPicPr>
          <p:nvPr/>
        </p:nvPicPr>
        <p:blipFill>
          <a:blip r:embed="rId2" cstate="print"/>
          <a:srcRect t="3831" b="16979"/>
          <a:stretch>
            <a:fillRect/>
          </a:stretch>
        </p:blipFill>
        <p:spPr bwMode="auto">
          <a:xfrm>
            <a:off x="1" y="0"/>
            <a:ext cx="9143999" cy="442913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7192" y="4643446"/>
            <a:ext cx="8286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Ликуй, дщерь Сиона! торжествуй, Израиль! веселись и радуйся от всего сердца, дщерь Иерусалима!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(Соф.3:14)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714488"/>
            <a:ext cx="9144000" cy="150019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</a:t>
            </a:r>
            <a:r>
              <a:rPr lang="ru-RU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Софонии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D:\Downloads\Обзор Ветхого завета\аггей.jpg"/>
          <p:cNvPicPr>
            <a:picLocks noChangeAspect="1" noChangeArrowheads="1"/>
          </p:cNvPicPr>
          <p:nvPr/>
        </p:nvPicPr>
        <p:blipFill>
          <a:blip r:embed="rId2" cstate="print"/>
          <a:srcRect b="42598"/>
          <a:stretch>
            <a:fillRect/>
          </a:stretch>
        </p:blipFill>
        <p:spPr bwMode="auto">
          <a:xfrm>
            <a:off x="1" y="-1"/>
            <a:ext cx="9144000" cy="4357695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71472" y="4429132"/>
            <a:ext cx="82868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Так говорит Господь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Саваоф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обратите сердце ваше на пути ваши. Взойдите на гору и носите дерева, и стройте храм; и Я буду благоволить к нему, и прославлюсь, говорит Господь. (Агг.1:7,8)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714488"/>
            <a:ext cx="9144000" cy="150019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</a:t>
            </a:r>
            <a:r>
              <a:rPr lang="ru-RU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Аггея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:\Downloads\Обзор Ветхого завета\захар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0"/>
            <a:ext cx="3357554" cy="4125595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2910" y="4180344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на дом Давида и на жителей Иерусалима изолью дух благодати и умиления, и они воззрят на Него, Которого пронзили, и будут рыдать о Нем, как рыдают об единородном сыне, и скорбеть, как скорбят о первенце.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(Зах.12:10)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098" name="Picture 2" descr="D:\Downloads\Обзор Ветхого завета\1604686418_raspjatie-hrista.jpg"/>
          <p:cNvPicPr>
            <a:picLocks noChangeAspect="1" noChangeArrowheads="1"/>
          </p:cNvPicPr>
          <p:nvPr/>
        </p:nvPicPr>
        <p:blipFill>
          <a:blip r:embed="rId3" cstate="print"/>
          <a:srcRect b="8151"/>
          <a:stretch>
            <a:fillRect/>
          </a:stretch>
        </p:blipFill>
        <p:spPr bwMode="auto">
          <a:xfrm>
            <a:off x="0" y="0"/>
            <a:ext cx="5857884" cy="4098378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785926"/>
            <a:ext cx="9144000" cy="16430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</a:t>
            </a:r>
            <a:r>
              <a:rPr lang="ru-RU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Захарии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ownloads\Обзор Ветхого завета\креститель.jpg"/>
          <p:cNvPicPr>
            <a:picLocks noChangeAspect="1" noChangeArrowheads="1"/>
          </p:cNvPicPr>
          <p:nvPr/>
        </p:nvPicPr>
        <p:blipFill>
          <a:blip r:embed="rId2" cstate="print"/>
          <a:srcRect r="14815"/>
          <a:stretch>
            <a:fillRect/>
          </a:stretch>
        </p:blipFill>
        <p:spPr bwMode="auto">
          <a:xfrm>
            <a:off x="2571736" y="0"/>
            <a:ext cx="6572264" cy="4339840"/>
          </a:xfrm>
          <a:prstGeom prst="rect">
            <a:avLst/>
          </a:prstGeom>
          <a:noFill/>
        </p:spPr>
      </p:pic>
      <p:pic>
        <p:nvPicPr>
          <p:cNvPr id="36866" name="Picture 2" descr="D:\Downloads\Обзор Ветхого завета\малах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643306" cy="434179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71472" y="4429132"/>
            <a:ext cx="8572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Вот, Я пошлю к вам Илию пророка пред наступлением дня Господня, великого и страшного. И он обратит сердца отцов к детям и сердца детей к отцам их, чтобы Я, придя, не поразил земли проклятием. (Мал.4:5,6)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357298"/>
            <a:ext cx="9144000" cy="16430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</a:t>
            </a:r>
            <a:r>
              <a:rPr lang="ru-RU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Малахии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Downloads\Обзор Ветхого завета\исход.jpg"/>
          <p:cNvPicPr>
            <a:picLocks noChangeAspect="1" noChangeArrowheads="1"/>
          </p:cNvPicPr>
          <p:nvPr/>
        </p:nvPicPr>
        <p:blipFill>
          <a:blip r:embed="rId2" cstate="print"/>
          <a:srcRect b="-1563"/>
          <a:stretch>
            <a:fillRect/>
          </a:stretch>
        </p:blipFill>
        <p:spPr bwMode="auto">
          <a:xfrm>
            <a:off x="0" y="0"/>
            <a:ext cx="9144000" cy="464344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7192" y="4857760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 Господь, Бог твой, Который вывел тебя из земли Египетской, из дома рабства  (Исх.20:2)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1285860"/>
            <a:ext cx="7772400" cy="14700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ИСХОД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Downloads\Обзор Ветхого завета\левиты.jpg"/>
          <p:cNvPicPr>
            <a:picLocks noChangeAspect="1" noChangeArrowheads="1"/>
          </p:cNvPicPr>
          <p:nvPr/>
        </p:nvPicPr>
        <p:blipFill>
          <a:blip r:embed="rId2" cstate="print"/>
          <a:srcRect t="9407" b="16510"/>
          <a:stretch>
            <a:fillRect/>
          </a:stretch>
        </p:blipFill>
        <p:spPr bwMode="auto">
          <a:xfrm>
            <a:off x="0" y="-1"/>
            <a:ext cx="9144000" cy="450057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2910" y="4643446"/>
            <a:ext cx="8286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Будьте предо Мною святы, ибо Я свят Господь, и Я отделил вас от народов, чтобы вы были Мои.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(Лев.20:26)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42852"/>
            <a:ext cx="9144000" cy="157163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ЛЕВИТ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wnloads\Обзор Ветхого завета\balaam-and-the-donkey.jpg"/>
          <p:cNvPicPr>
            <a:picLocks noChangeAspect="1" noChangeArrowheads="1"/>
          </p:cNvPicPr>
          <p:nvPr/>
        </p:nvPicPr>
        <p:blipFill>
          <a:blip r:embed="rId2" cstate="print"/>
          <a:srcRect t="4687" b="7812"/>
          <a:stretch>
            <a:fillRect/>
          </a:stretch>
        </p:blipFill>
        <p:spPr bwMode="auto">
          <a:xfrm>
            <a:off x="0" y="0"/>
            <a:ext cx="9144000" cy="400052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14348" y="4143380"/>
            <a:ext cx="8286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Но Моисей сказал ему: не ревнуешь ли ты за меня? о, если бы все в народе Господнем были пророками, когда бы Господь послал Духа Своего на них!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(Чис.11:29)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42852"/>
            <a:ext cx="9144000" cy="192882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ЧИСЛА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wnloads\Обзор Ветхого завета\моисей.jpg"/>
          <p:cNvPicPr>
            <a:picLocks noChangeAspect="1" noChangeArrowheads="1"/>
          </p:cNvPicPr>
          <p:nvPr/>
        </p:nvPicPr>
        <p:blipFill>
          <a:blip r:embed="rId2" cstate="print"/>
          <a:srcRect l="4478" b="34992"/>
          <a:stretch>
            <a:fillRect/>
          </a:stretch>
        </p:blipFill>
        <p:spPr bwMode="auto">
          <a:xfrm>
            <a:off x="0" y="0"/>
            <a:ext cx="9144000" cy="350043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2910" y="3643314"/>
            <a:ext cx="8286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 свидетели пред вами призываю сегодня небо и землю: жизнь и смерть предложил я тебе, благословение и проклятие. Избери жизнь, дабы жил ты и потомство твое,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(Втор.30:19)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85860"/>
            <a:ext cx="9144000" cy="16430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ВТОРОЗАКОНИЕ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ownloads\Обзор Ветхого завета\иисус нав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72160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71472" y="3811012"/>
            <a:ext cx="8286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Да не отходит сия книга закона от уст твоих; но поучайся в ней день и ночь, дабы в точности исполнять все, что в ней написано: тогда ты будешь успешен в путях твоих и будешь поступать благоразумно. (Иис.Нав.1:8)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142908" y="2000240"/>
            <a:ext cx="9286908" cy="14700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книга</a:t>
            </a:r>
            <a:r>
              <a:rPr kumimoji="0" lang="ru-RU" sz="7200" b="0" i="0" u="none" strike="noStrike" kern="1200" cap="none" spc="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Иисуса Навина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ownloads\Обзор Ветхого завета\гедеон.jpg"/>
          <p:cNvPicPr>
            <a:picLocks noChangeAspect="1" noChangeArrowheads="1"/>
          </p:cNvPicPr>
          <p:nvPr/>
        </p:nvPicPr>
        <p:blipFill>
          <a:blip r:embed="rId2" cstate="print"/>
          <a:srcRect l="3076" t="2581" b="29668"/>
          <a:stretch>
            <a:fillRect/>
          </a:stretch>
        </p:blipFill>
        <p:spPr bwMode="auto">
          <a:xfrm>
            <a:off x="0" y="0"/>
            <a:ext cx="4714876" cy="392906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4071942"/>
            <a:ext cx="86439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Когда Господь воздвигал им судей, то Сам Господь был с судьею и спасал их от врагов их во все дни судьи: ибо жалел [их] Господь, слыша стон их от угнетавших и притеснявших их. (Суд.2:18)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Picture 3" descr="G:\БК2\Обзор Ветхого завета\фото ВЗ\132904235_samsonfinalfeat.jpg"/>
          <p:cNvPicPr>
            <a:picLocks noChangeAspect="1" noChangeArrowheads="1"/>
          </p:cNvPicPr>
          <p:nvPr/>
        </p:nvPicPr>
        <p:blipFill>
          <a:blip r:embed="rId3" cstate="print"/>
          <a:srcRect b="1282"/>
          <a:stretch>
            <a:fillRect/>
          </a:stretch>
        </p:blipFill>
        <p:spPr bwMode="auto">
          <a:xfrm>
            <a:off x="4500562" y="0"/>
            <a:ext cx="4643438" cy="3929066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857364"/>
            <a:ext cx="9144000" cy="228601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Книга Судей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808</TotalTime>
  <Words>1388</Words>
  <Application>Microsoft Office PowerPoint</Application>
  <PresentationFormat>Экран (4:3)</PresentationFormat>
  <Paragraphs>102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Поток</vt:lpstr>
      <vt:lpstr> ВЕТХОГО   ЗАВЕТА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 НОВОГО ЗАВЕТА</dc:title>
  <dc:creator>Дима</dc:creator>
  <cp:lastModifiedBy>LENOVO</cp:lastModifiedBy>
  <cp:revision>106</cp:revision>
  <dcterms:created xsi:type="dcterms:W3CDTF">2015-10-27T04:06:33Z</dcterms:created>
  <dcterms:modified xsi:type="dcterms:W3CDTF">2022-10-24T07:26:09Z</dcterms:modified>
</cp:coreProperties>
</file>