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70" r:id="rId6"/>
    <p:sldId id="266" r:id="rId7"/>
    <p:sldId id="269" r:id="rId8"/>
    <p:sldId id="263" r:id="rId9"/>
    <p:sldId id="264" r:id="rId10"/>
    <p:sldId id="265" r:id="rId11"/>
    <p:sldId id="267" r:id="rId12"/>
    <p:sldId id="268" r:id="rId13"/>
    <p:sldId id="271" r:id="rId14"/>
    <p:sldId id="272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152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6ECD1D-858D-4700-B394-D70A4A92DBBE}" type="datetimeFigureOut">
              <a:rPr lang="ru-RU" smtClean="0"/>
              <a:pPr/>
              <a:t>13.08.2018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26D5263-92C0-45E4-B3A3-7511DE88CD0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6ECD1D-858D-4700-B394-D70A4A92DBBE}" type="datetimeFigureOut">
              <a:rPr lang="ru-RU" smtClean="0"/>
              <a:pPr/>
              <a:t>13.08.2018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6D5263-92C0-45E4-B3A3-7511DE88CD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6ECD1D-858D-4700-B394-D70A4A92DBBE}" type="datetimeFigureOut">
              <a:rPr lang="ru-RU" smtClean="0"/>
              <a:pPr/>
              <a:t>13.08.2018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6D5263-92C0-45E4-B3A3-7511DE88CD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F56ECD1D-858D-4700-B394-D70A4A92DBBE}" type="datetimeFigureOut">
              <a:rPr lang="ru-RU" smtClean="0"/>
              <a:pPr/>
              <a:t>13.08.2018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F26D5263-92C0-45E4-B3A3-7511DE88CD0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6ECD1D-858D-4700-B394-D70A4A92DBBE}" type="datetimeFigureOut">
              <a:rPr lang="ru-RU" smtClean="0"/>
              <a:pPr/>
              <a:t>13.08.2018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6D5263-92C0-45E4-B3A3-7511DE88CD0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6ECD1D-858D-4700-B394-D70A4A92DBBE}" type="datetimeFigureOut">
              <a:rPr lang="ru-RU" smtClean="0"/>
              <a:pPr/>
              <a:t>13.08.2018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6D5263-92C0-45E4-B3A3-7511DE88CD0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6D5263-92C0-45E4-B3A3-7511DE88CD0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6ECD1D-858D-4700-B394-D70A4A92DBBE}" type="datetimeFigureOut">
              <a:rPr lang="ru-RU" smtClean="0"/>
              <a:pPr/>
              <a:t>13.08.2018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6ECD1D-858D-4700-B394-D70A4A92DBBE}" type="datetimeFigureOut">
              <a:rPr lang="ru-RU" smtClean="0"/>
              <a:pPr/>
              <a:t>13.08.2018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6D5263-92C0-45E4-B3A3-7511DE88CD0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6ECD1D-858D-4700-B394-D70A4A92DBBE}" type="datetimeFigureOut">
              <a:rPr lang="ru-RU" smtClean="0"/>
              <a:pPr/>
              <a:t>13.08.2018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6D5263-92C0-45E4-B3A3-7511DE88CD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F56ECD1D-858D-4700-B394-D70A4A92DBBE}" type="datetimeFigureOut">
              <a:rPr lang="ru-RU" smtClean="0"/>
              <a:pPr/>
              <a:t>13.08.2018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F26D5263-92C0-45E4-B3A3-7511DE88CD0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6ECD1D-858D-4700-B394-D70A4A92DBBE}" type="datetimeFigureOut">
              <a:rPr lang="ru-RU" smtClean="0"/>
              <a:pPr/>
              <a:t>13.08.2018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26D5263-92C0-45E4-B3A3-7511DE88CD0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F56ECD1D-858D-4700-B394-D70A4A92DBBE}" type="datetimeFigureOut">
              <a:rPr lang="ru-RU" smtClean="0"/>
              <a:pPr/>
              <a:t>13.08.2018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F26D5263-92C0-45E4-B3A3-7511DE88CD0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ownloads\Сила слова\258574964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73211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619672" y="1988840"/>
            <a:ext cx="6120680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8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В НАЧАЛЕ БЫЛО СЛОВО</a:t>
            </a:r>
            <a:endParaRPr lang="ru-RU" sz="8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228600">
                  <a:schemeClr val="accent1">
                    <a:satMod val="175000"/>
                    <a:alpha val="4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user\Downloads\Сила слова\heaven-hel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397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619672" y="2060848"/>
            <a:ext cx="5544616" cy="33547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Смерть и жизнь - во власти языка</a:t>
            </a:r>
          </a:p>
          <a:p>
            <a:pPr algn="ctr"/>
            <a:r>
              <a:rPr lang="ru-RU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(Прит.18:22)</a:t>
            </a:r>
            <a:endParaRPr lang="ru-RU" sz="32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228600">
                  <a:schemeClr val="accent4">
                    <a:satMod val="175000"/>
                    <a:alpha val="4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G:\БК2\Иаков\373306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476672"/>
            <a:ext cx="4286250" cy="27363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4" name="Picture 2" descr="G:\БК2\Иаков\healthy_remarriage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3789040"/>
            <a:ext cx="4284128" cy="26642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219" name="Picture 3" descr="G:\БК2\Иаков\b526e1d4.jpg"/>
          <p:cNvPicPr>
            <a:picLocks noChangeAspect="1" noChangeArrowheads="1"/>
          </p:cNvPicPr>
          <p:nvPr/>
        </p:nvPicPr>
        <p:blipFill>
          <a:blip r:embed="rId4" cstate="print"/>
          <a:srcRect l="27874" t="9352" r="35297" b="23622"/>
          <a:stretch>
            <a:fillRect/>
          </a:stretch>
        </p:blipFill>
        <p:spPr bwMode="auto">
          <a:xfrm flipH="1">
            <a:off x="4499992" y="3861048"/>
            <a:ext cx="4243448" cy="25922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220" name="Picture 4" descr="G:\БК2\Иаков\65024_900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7544" y="476672"/>
            <a:ext cx="4608512" cy="279858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 rot="20176725">
            <a:off x="389469" y="2523393"/>
            <a:ext cx="849694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>
                <a:solidFill>
                  <a:srgbClr val="FFFF0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Смерть и жизнь </a:t>
            </a:r>
          </a:p>
          <a:p>
            <a:pPr algn="ctr"/>
            <a:r>
              <a:rPr lang="ru-RU" sz="6000" b="1" dirty="0" smtClean="0"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- во власти языка</a:t>
            </a:r>
            <a:endParaRPr lang="ru-RU" sz="6000" b="1" dirty="0">
              <a:effectLst>
                <a:glow rad="228600">
                  <a:schemeClr val="accent5">
                    <a:satMod val="175000"/>
                    <a:alpha val="40000"/>
                  </a:schemeClr>
                </a:glo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30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3000"/>
                                        <p:tgtEl>
                                          <p:spTgt spid="9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5" dur="2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8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G:\БК2\Иаков\2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92080" y="332656"/>
            <a:ext cx="3170238" cy="285908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0" name="Picture 2" descr="G:\БК2\Иаков\glavnaja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332656"/>
            <a:ext cx="4320480" cy="32403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1" name="Picture 3" descr="G:\БК2\Иаков\imgpreview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0" y="3393152"/>
            <a:ext cx="4176464" cy="31278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3" name="Picture 5" descr="G:\БК2\Иаков\1389954410_gniloe-yabloko2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7544" y="3501008"/>
            <a:ext cx="3241503" cy="319085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TextBox 3"/>
          <p:cNvSpPr txBox="1"/>
          <p:nvPr/>
        </p:nvSpPr>
        <p:spPr>
          <a:xfrm rot="20176725">
            <a:off x="389469" y="2523393"/>
            <a:ext cx="849694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>
                <a:solidFill>
                  <a:srgbClr val="FFFF0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Смерть и жизнь </a:t>
            </a:r>
          </a:p>
          <a:p>
            <a:pPr algn="ctr"/>
            <a:r>
              <a:rPr lang="ru-RU" sz="6000" b="1" dirty="0" smtClean="0"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- во власти языка</a:t>
            </a:r>
            <a:endParaRPr lang="ru-RU" sz="6000" b="1" dirty="0">
              <a:effectLst>
                <a:glow rad="228600">
                  <a:schemeClr val="accent5">
                    <a:satMod val="175000"/>
                    <a:alpha val="40000"/>
                  </a:schemeClr>
                </a:glo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3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user\Downloads\Сила слова\505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0" y="5903893"/>
            <a:ext cx="91440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ибо без Меня не можете делать ничего. </a:t>
            </a:r>
          </a:p>
          <a:p>
            <a:pPr algn="ctr"/>
            <a:r>
              <a:rPr lang="ru-RU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(Иоан.15:5)</a:t>
            </a:r>
            <a:endParaRPr lang="ru-RU" sz="28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339752" y="2708920"/>
            <a:ext cx="468052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Я </a:t>
            </a:r>
            <a:r>
              <a:rPr lang="ru-RU" sz="28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есмь</a:t>
            </a:r>
            <a:r>
              <a:rPr lang="ru-RU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лоза, а вы ветви; кто пребывает во Мне, и Я в нем, тот приносит много плода;</a:t>
            </a:r>
            <a:endParaRPr lang="ru-RU" sz="28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G:\БК2\Иаков\2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0"/>
            <a:ext cx="8496944" cy="68580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TextBox 1"/>
          <p:cNvSpPr txBox="1"/>
          <p:nvPr/>
        </p:nvSpPr>
        <p:spPr>
          <a:xfrm>
            <a:off x="1259632" y="2348880"/>
            <a:ext cx="684076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Никакое </a:t>
            </a:r>
            <a:r>
              <a:rPr lang="ru-RU" sz="3600" dirty="0" smtClean="0"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гнилое слово </a:t>
            </a:r>
            <a:endParaRPr lang="ru-RU" sz="3600" dirty="0" smtClean="0">
              <a:effectLst>
                <a:glow rad="228600">
                  <a:schemeClr val="accent5">
                    <a:satMod val="175000"/>
                    <a:alpha val="40000"/>
                  </a:schemeClr>
                </a:glow>
              </a:effectLst>
            </a:endParaRPr>
          </a:p>
          <a:p>
            <a:pPr algn="ctr"/>
            <a:r>
              <a:rPr lang="ru-RU" sz="3600" dirty="0" smtClean="0"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да </a:t>
            </a:r>
            <a:r>
              <a:rPr lang="ru-RU" sz="3600" dirty="0" smtClean="0"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не исходит из уст ваших, </a:t>
            </a:r>
            <a:endParaRPr lang="ru-RU" sz="3600" dirty="0" smtClean="0">
              <a:effectLst>
                <a:glow rad="228600">
                  <a:schemeClr val="accent5">
                    <a:satMod val="175000"/>
                    <a:alpha val="40000"/>
                  </a:schemeClr>
                </a:glow>
              </a:effectLst>
            </a:endParaRPr>
          </a:p>
          <a:p>
            <a:pPr algn="ctr"/>
            <a:r>
              <a:rPr lang="ru-RU" sz="3600" dirty="0" smtClean="0"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а </a:t>
            </a:r>
            <a:r>
              <a:rPr lang="ru-RU" sz="3600" dirty="0" smtClean="0"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только доброе для назидания в вере, дабы оно доставляло благодать слушающим.</a:t>
            </a:r>
          </a:p>
          <a:p>
            <a:pPr algn="ctr"/>
            <a:r>
              <a:rPr lang="ru-RU" sz="3600" dirty="0" smtClean="0"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(Еф.4:29)</a:t>
            </a:r>
            <a:endParaRPr lang="ru-RU" sz="3600" dirty="0">
              <a:effectLst>
                <a:glow rad="228600">
                  <a:schemeClr val="accent5">
                    <a:satMod val="175000"/>
                    <a:alpha val="40000"/>
                  </a:schemeClr>
                </a:glo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ownloads\Сила слова\is-jesus-god3.jpg"/>
          <p:cNvPicPr>
            <a:picLocks noChangeAspect="1" noChangeArrowheads="1"/>
          </p:cNvPicPr>
          <p:nvPr/>
        </p:nvPicPr>
        <p:blipFill>
          <a:blip r:embed="rId2" cstate="print"/>
          <a:srcRect l="13664" r="10703"/>
          <a:stretch>
            <a:fillRect/>
          </a:stretch>
        </p:blipFill>
        <p:spPr bwMode="auto">
          <a:xfrm>
            <a:off x="0" y="-3962"/>
            <a:ext cx="9144000" cy="6861962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0" y="2924944"/>
            <a:ext cx="9144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В НАЧАЛЕ БЫЛО СЛОВО</a:t>
            </a:r>
            <a:endParaRPr lang="ru-RU" sz="6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228600">
                  <a:schemeClr val="accent1">
                    <a:satMod val="175000"/>
                    <a:alpha val="4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Users\user\Downloads\Сила слова\1102012650_univ_cnt_1_lg.jpg"/>
          <p:cNvPicPr>
            <a:picLocks noChangeAspect="1" noChangeArrowheads="1"/>
          </p:cNvPicPr>
          <p:nvPr/>
        </p:nvPicPr>
        <p:blipFill>
          <a:blip r:embed="rId2" cstate="print"/>
          <a:srcRect r="19999"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user\Downloads\Сила слова\113973782_eva_i_zmey.jpg"/>
          <p:cNvPicPr>
            <a:picLocks noChangeAspect="1" noChangeArrowheads="1"/>
          </p:cNvPicPr>
          <p:nvPr/>
        </p:nvPicPr>
        <p:blipFill>
          <a:blip r:embed="rId2" cstate="print"/>
          <a:srcRect t="14371" b="7550"/>
          <a:stretch>
            <a:fillRect/>
          </a:stretch>
        </p:blipFill>
        <p:spPr bwMode="auto">
          <a:xfrm>
            <a:off x="0" y="-103090"/>
            <a:ext cx="9144000" cy="696109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ердце 3"/>
          <p:cNvSpPr/>
          <p:nvPr/>
        </p:nvSpPr>
        <p:spPr>
          <a:xfrm>
            <a:off x="0" y="0"/>
            <a:ext cx="9144000" cy="6858000"/>
          </a:xfrm>
          <a:prstGeom prst="hear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" name="Picture 5" descr="C:\Users\user\Downloads\Сила слова\лук 2.jpg"/>
          <p:cNvPicPr>
            <a:picLocks noChangeAspect="1" noChangeArrowheads="1"/>
          </p:cNvPicPr>
          <p:nvPr/>
        </p:nvPicPr>
        <p:blipFill>
          <a:blip r:embed="rId2" cstate="print"/>
          <a:srcRect l="48439"/>
          <a:stretch>
            <a:fillRect/>
          </a:stretch>
        </p:blipFill>
        <p:spPr bwMode="auto">
          <a:xfrm flipV="1">
            <a:off x="2699792" y="2780928"/>
            <a:ext cx="3888432" cy="3782251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TextBox 1"/>
          <p:cNvSpPr txBox="1"/>
          <p:nvPr/>
        </p:nvSpPr>
        <p:spPr>
          <a:xfrm>
            <a:off x="539552" y="476672"/>
            <a:ext cx="828092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/>
              <a:t>Ибо от избытка сердца </a:t>
            </a:r>
          </a:p>
          <a:p>
            <a:pPr algn="ctr"/>
            <a:r>
              <a:rPr lang="ru-RU" sz="4000" dirty="0" smtClean="0"/>
              <a:t>говорят уста. </a:t>
            </a:r>
          </a:p>
          <a:p>
            <a:pPr algn="ctr"/>
            <a:r>
              <a:rPr lang="ru-RU" sz="4000" dirty="0" smtClean="0"/>
              <a:t>А исходящее из уст - из сердца исходит - сие оскверняет человека.</a:t>
            </a:r>
          </a:p>
          <a:p>
            <a:pPr algn="ctr"/>
            <a:r>
              <a:rPr lang="ru-RU" sz="2000" dirty="0" smtClean="0"/>
              <a:t>(Матф.12:34; 15:18)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трелка вниз 3"/>
          <p:cNvSpPr/>
          <p:nvPr/>
        </p:nvSpPr>
        <p:spPr>
          <a:xfrm>
            <a:off x="1439652" y="476672"/>
            <a:ext cx="6264696" cy="5040560"/>
          </a:xfrm>
          <a:prstGeom prst="downArrow">
            <a:avLst>
              <a:gd name="adj1" fmla="val 66882"/>
              <a:gd name="adj2" fmla="val 20560"/>
            </a:avLst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0" y="3140968"/>
            <a:ext cx="9144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/>
              <a:t>язык</a:t>
            </a:r>
            <a:endParaRPr lang="ru-RU" sz="54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0" y="1916832"/>
            <a:ext cx="9144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/>
              <a:t>разум</a:t>
            </a:r>
            <a:endParaRPr lang="ru-RU" sz="54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0" y="4365104"/>
            <a:ext cx="9144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/>
              <a:t>воля</a:t>
            </a:r>
            <a:endParaRPr lang="ru-RU" sz="54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0" y="692696"/>
            <a:ext cx="9144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/>
              <a:t>сердце</a:t>
            </a:r>
            <a:endParaRPr lang="ru-RU" sz="5400" b="1" dirty="0"/>
          </a:p>
        </p:txBody>
      </p:sp>
      <p:pic>
        <p:nvPicPr>
          <p:cNvPr id="7171" name="Picture 3" descr="G:\БК2\Иаков\конь.png"/>
          <p:cNvPicPr>
            <a:picLocks noChangeAspect="1" noChangeArrowheads="1"/>
          </p:cNvPicPr>
          <p:nvPr/>
        </p:nvPicPr>
        <p:blipFill>
          <a:blip r:embed="rId2" cstate="print"/>
          <a:srcRect r="48047"/>
          <a:stretch>
            <a:fillRect/>
          </a:stretch>
        </p:blipFill>
        <p:spPr bwMode="auto">
          <a:xfrm flipH="1">
            <a:off x="6084168" y="2132856"/>
            <a:ext cx="2738076" cy="4402582"/>
          </a:xfrm>
          <a:prstGeom prst="rect">
            <a:avLst/>
          </a:prstGeom>
          <a:noFill/>
        </p:spPr>
      </p:pic>
      <p:pic>
        <p:nvPicPr>
          <p:cNvPr id="7172" name="Picture 4" descr="G:\БК2\Иаков\471f1c43a7ee.png"/>
          <p:cNvPicPr>
            <a:picLocks noChangeAspect="1" noChangeArrowheads="1"/>
          </p:cNvPicPr>
          <p:nvPr/>
        </p:nvPicPr>
        <p:blipFill>
          <a:blip r:embed="rId3" cstate="print"/>
          <a:srcRect l="12996" b="42960"/>
          <a:stretch>
            <a:fillRect/>
          </a:stretch>
        </p:blipFill>
        <p:spPr bwMode="auto">
          <a:xfrm>
            <a:off x="0" y="3905672"/>
            <a:ext cx="4101113" cy="2952328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0" y="5517232"/>
            <a:ext cx="9144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/>
              <a:t>действие</a:t>
            </a:r>
            <a:endParaRPr lang="ru-RU" sz="5400" b="1" dirty="0"/>
          </a:p>
        </p:txBody>
      </p:sp>
      <p:sp>
        <p:nvSpPr>
          <p:cNvPr id="7" name="TextBox 6"/>
          <p:cNvSpPr txBox="1"/>
          <p:nvPr/>
        </p:nvSpPr>
        <p:spPr>
          <a:xfrm rot="5400000">
            <a:off x="-74258" y="1753943"/>
            <a:ext cx="3672406" cy="1261884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6000" b="1" dirty="0" smtClean="0">
                <a:ln/>
                <a:solidFill>
                  <a:schemeClr val="accent3"/>
                </a:solidFill>
              </a:rPr>
              <a:t>СЛОВО</a:t>
            </a:r>
          </a:p>
          <a:p>
            <a:pPr algn="ctr"/>
            <a:endParaRPr lang="ru-RU" sz="1600" b="1" dirty="0">
              <a:ln/>
              <a:solidFill>
                <a:schemeClr val="accent3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332656"/>
            <a:ext cx="9144000" cy="1015663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6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Слово и язык</a:t>
            </a:r>
            <a:endParaRPr lang="ru-RU" sz="6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123728" y="2996952"/>
            <a:ext cx="392392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/>
              <a:t>язык</a:t>
            </a:r>
            <a:endParaRPr lang="ru-RU" sz="5400" b="1" dirty="0"/>
          </a:p>
        </p:txBody>
      </p:sp>
      <p:sp>
        <p:nvSpPr>
          <p:cNvPr id="5" name="TextBox 4"/>
          <p:cNvSpPr txBox="1"/>
          <p:nvPr/>
        </p:nvSpPr>
        <p:spPr>
          <a:xfrm rot="20712692">
            <a:off x="4644008" y="2420888"/>
            <a:ext cx="3635896" cy="936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/>
              <a:t>мысль</a:t>
            </a:r>
            <a:endParaRPr lang="ru-RU" sz="5400" b="1" dirty="0"/>
          </a:p>
        </p:txBody>
      </p:sp>
      <p:sp>
        <p:nvSpPr>
          <p:cNvPr id="6" name="TextBox 5"/>
          <p:cNvSpPr txBox="1"/>
          <p:nvPr/>
        </p:nvSpPr>
        <p:spPr>
          <a:xfrm rot="1167209">
            <a:off x="2317788" y="5331173"/>
            <a:ext cx="3707904" cy="936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/>
              <a:t>действие</a:t>
            </a:r>
            <a:endParaRPr lang="ru-RU" sz="54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0" y="2780928"/>
            <a:ext cx="3168353" cy="150810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4400" b="1" dirty="0" smtClean="0">
                <a:ln/>
                <a:solidFill>
                  <a:schemeClr val="accent3"/>
                </a:solidFill>
              </a:rPr>
              <a:t>СЛОВО</a:t>
            </a:r>
          </a:p>
          <a:p>
            <a:pPr algn="ctr"/>
            <a:r>
              <a:rPr lang="ru-RU" sz="3200" b="1" dirty="0" smtClean="0">
                <a:ln/>
                <a:solidFill>
                  <a:schemeClr val="accent3"/>
                </a:solidFill>
              </a:rPr>
              <a:t>Ис.29:3</a:t>
            </a:r>
          </a:p>
          <a:p>
            <a:pPr algn="ctr"/>
            <a:endParaRPr lang="ru-RU" sz="1600" b="1" dirty="0">
              <a:ln/>
              <a:solidFill>
                <a:schemeClr val="accent3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339752" y="4365104"/>
            <a:ext cx="349188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/>
              <a:t>воля</a:t>
            </a:r>
            <a:endParaRPr lang="ru-RU" sz="5400" b="1" dirty="0"/>
          </a:p>
        </p:txBody>
      </p:sp>
      <p:sp>
        <p:nvSpPr>
          <p:cNvPr id="9" name="Стрелка влево 8"/>
          <p:cNvSpPr/>
          <p:nvPr/>
        </p:nvSpPr>
        <p:spPr>
          <a:xfrm rot="10268358">
            <a:off x="4837427" y="1629794"/>
            <a:ext cx="1944216" cy="792088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трелка влево 9"/>
          <p:cNvSpPr/>
          <p:nvPr/>
        </p:nvSpPr>
        <p:spPr>
          <a:xfrm rot="8537622" flipH="1">
            <a:off x="1708331" y="4222929"/>
            <a:ext cx="2160240" cy="792088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трелка влево 11"/>
          <p:cNvSpPr/>
          <p:nvPr/>
        </p:nvSpPr>
        <p:spPr>
          <a:xfrm rot="1753539" flipH="1">
            <a:off x="6026599" y="4994487"/>
            <a:ext cx="2232248" cy="936104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 rot="898805">
            <a:off x="1606866" y="1578746"/>
            <a:ext cx="3635896" cy="936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/>
              <a:t>сердце</a:t>
            </a:r>
            <a:endParaRPr lang="ru-RU" sz="5400" b="1" dirty="0"/>
          </a:p>
        </p:txBody>
      </p:sp>
      <p:sp>
        <p:nvSpPr>
          <p:cNvPr id="14" name="Стрелка влево 13"/>
          <p:cNvSpPr/>
          <p:nvPr/>
        </p:nvSpPr>
        <p:spPr>
          <a:xfrm rot="11592132">
            <a:off x="7085016" y="3397334"/>
            <a:ext cx="1702836" cy="764026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5" name="Picture 2" descr="G:\БК2\Иаков\6846096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4499992" y="3140968"/>
            <a:ext cx="3528392" cy="352839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user\Downloads\Сила слова\1_9V4LSe5b9k.jpg"/>
          <p:cNvPicPr>
            <a:picLocks noChangeAspect="1" noChangeArrowheads="1"/>
          </p:cNvPicPr>
          <p:nvPr/>
        </p:nvPicPr>
        <p:blipFill>
          <a:blip r:embed="rId2" cstate="print"/>
          <a:srcRect l="2731" r="6577" b="4514"/>
          <a:stretch>
            <a:fillRect/>
          </a:stretch>
        </p:blipFill>
        <p:spPr bwMode="auto">
          <a:xfrm>
            <a:off x="0" y="-1"/>
            <a:ext cx="9401216" cy="6858001"/>
          </a:xfrm>
          <a:prstGeom prst="rect">
            <a:avLst/>
          </a:prstGeom>
          <a:noFill/>
        </p:spPr>
      </p:pic>
      <p:pic>
        <p:nvPicPr>
          <p:cNvPr id="7171" name="Picture 3" descr="C:\Users\user\Downloads\Сила слова\Roman_gladius-transparen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733">
            <a:off x="-620629" y="1168405"/>
            <a:ext cx="4905559" cy="4905559"/>
          </a:xfrm>
          <a:prstGeom prst="rect">
            <a:avLst/>
          </a:prstGeom>
          <a:noFill/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</p:pic>
      <p:pic>
        <p:nvPicPr>
          <p:cNvPr id="7172" name="Picture 4" descr="C:\Users\user\Downloads\Сила слова\skalpel-glaznoj-brjushistyj-srednij-Sb-140x30-mini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19155413">
            <a:off x="4390501" y="1971055"/>
            <a:ext cx="6051023" cy="4034015"/>
          </a:xfrm>
          <a:prstGeom prst="rect">
            <a:avLst/>
          </a:prstGeom>
          <a:noFill/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</p:pic>
      <p:sp>
        <p:nvSpPr>
          <p:cNvPr id="5" name="TextBox 4"/>
          <p:cNvSpPr txBox="1"/>
          <p:nvPr/>
        </p:nvSpPr>
        <p:spPr>
          <a:xfrm>
            <a:off x="1835696" y="692696"/>
            <a:ext cx="6120680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Ибо слово Божие живо и действенно и острее всякого меча обоюдоострого: оно проникает до разделения души и духа, составов и мозгов, и судит помышления и намерения сердечные.</a:t>
            </a:r>
          </a:p>
          <a:p>
            <a:pPr algn="ctr"/>
            <a:r>
              <a:rPr lang="ru-RU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(Евр.4:12)</a:t>
            </a:r>
            <a:endParaRPr lang="ru-RU" sz="32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123728" y="1340768"/>
            <a:ext cx="5256584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Иной пустослов уязвляет как мечом, а язык мудрых - врачует.</a:t>
            </a:r>
          </a:p>
          <a:p>
            <a:pPr algn="ctr"/>
            <a:r>
              <a:rPr lang="ru-RU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(Прит.12:18)</a:t>
            </a:r>
            <a:endParaRPr lang="ru-RU" sz="32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user\Downloads\Сила слова\landshaftnyiy-dizayn-dachnogo-uchastka-10-sotok-svoimi-rukami-foto-12-1.jpg"/>
          <p:cNvPicPr>
            <a:picLocks noChangeAspect="1" noChangeArrowheads="1"/>
          </p:cNvPicPr>
          <p:nvPr/>
        </p:nvPicPr>
        <p:blipFill>
          <a:blip r:embed="rId2" cstate="print"/>
          <a:srcRect l="20456" r="33967"/>
          <a:stretch>
            <a:fillRect/>
          </a:stretch>
        </p:blipFill>
        <p:spPr bwMode="auto">
          <a:xfrm>
            <a:off x="0" y="0"/>
            <a:ext cx="4427984" cy="6858000"/>
          </a:xfrm>
          <a:prstGeom prst="rect">
            <a:avLst/>
          </a:prstGeom>
          <a:noFill/>
        </p:spPr>
      </p:pic>
      <p:pic>
        <p:nvPicPr>
          <p:cNvPr id="8196" name="Picture 4" descr="C:\Users\user\Downloads\Сила слова\2d4978da58.jpg"/>
          <p:cNvPicPr>
            <a:picLocks noChangeAspect="1" noChangeArrowheads="1"/>
          </p:cNvPicPr>
          <p:nvPr/>
        </p:nvPicPr>
        <p:blipFill>
          <a:blip r:embed="rId3" cstate="print"/>
          <a:srcRect l="30003" r="19673"/>
          <a:stretch>
            <a:fillRect/>
          </a:stretch>
        </p:blipFill>
        <p:spPr bwMode="auto">
          <a:xfrm>
            <a:off x="4499992" y="0"/>
            <a:ext cx="4644008" cy="6892194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0" y="4797152"/>
            <a:ext cx="91440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Кроткий язык - древо жизни, </a:t>
            </a:r>
          </a:p>
          <a:p>
            <a:pPr algn="ctr"/>
            <a:r>
              <a:rPr lang="ru-RU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но необузданный - сокрушение духа.</a:t>
            </a:r>
          </a:p>
          <a:p>
            <a:pPr algn="ctr"/>
            <a:r>
              <a:rPr lang="ru-RU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(Прит.15:4)</a:t>
            </a:r>
            <a:endParaRPr lang="ru-RU" sz="4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280</TotalTime>
  <Words>198</Words>
  <Application>Microsoft Office PowerPoint</Application>
  <PresentationFormat>Экран (4:3)</PresentationFormat>
  <Paragraphs>40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Бумажная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23</cp:revision>
  <dcterms:created xsi:type="dcterms:W3CDTF">2018-08-08T00:17:54Z</dcterms:created>
  <dcterms:modified xsi:type="dcterms:W3CDTF">2018-08-13T17:14:53Z</dcterms:modified>
</cp:coreProperties>
</file>