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8.jpg" ContentType="image/jpeg"/>
  <Override PartName="/ppt/media/image71.jpg" ContentType="image/jpeg"/>
  <Override PartName="/ppt/media/image124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1" r:id="rId2"/>
    <p:sldId id="256" r:id="rId3"/>
    <p:sldId id="294" r:id="rId4"/>
    <p:sldId id="257" r:id="rId5"/>
    <p:sldId id="258" r:id="rId6"/>
    <p:sldId id="261" r:id="rId7"/>
    <p:sldId id="262" r:id="rId8"/>
    <p:sldId id="260" r:id="rId9"/>
    <p:sldId id="264" r:id="rId10"/>
    <p:sldId id="275" r:id="rId11"/>
    <p:sldId id="266" r:id="rId12"/>
    <p:sldId id="269" r:id="rId13"/>
    <p:sldId id="270" r:id="rId14"/>
    <p:sldId id="268" r:id="rId15"/>
    <p:sldId id="272" r:id="rId16"/>
    <p:sldId id="285" r:id="rId17"/>
    <p:sldId id="273" r:id="rId18"/>
    <p:sldId id="296" r:id="rId19"/>
    <p:sldId id="318" r:id="rId20"/>
    <p:sldId id="319" r:id="rId21"/>
    <p:sldId id="320" r:id="rId22"/>
    <p:sldId id="321" r:id="rId23"/>
    <p:sldId id="330" r:id="rId24"/>
    <p:sldId id="329" r:id="rId25"/>
    <p:sldId id="328" r:id="rId26"/>
    <p:sldId id="327" r:id="rId27"/>
    <p:sldId id="326" r:id="rId28"/>
    <p:sldId id="325" r:id="rId29"/>
    <p:sldId id="324" r:id="rId30"/>
    <p:sldId id="323" r:id="rId31"/>
    <p:sldId id="322" r:id="rId32"/>
    <p:sldId id="295" r:id="rId33"/>
    <p:sldId id="276" r:id="rId34"/>
    <p:sldId id="263" r:id="rId35"/>
    <p:sldId id="279" r:id="rId36"/>
    <p:sldId id="278" r:id="rId37"/>
    <p:sldId id="282" r:id="rId38"/>
    <p:sldId id="286" r:id="rId39"/>
    <p:sldId id="271" r:id="rId40"/>
    <p:sldId id="289" r:id="rId41"/>
    <p:sldId id="288" r:id="rId42"/>
    <p:sldId id="292" r:id="rId43"/>
    <p:sldId id="306" r:id="rId44"/>
    <p:sldId id="300" r:id="rId45"/>
    <p:sldId id="297" r:id="rId46"/>
    <p:sldId id="298" r:id="rId47"/>
    <p:sldId id="299" r:id="rId48"/>
    <p:sldId id="301" r:id="rId49"/>
    <p:sldId id="302" r:id="rId50"/>
    <p:sldId id="303" r:id="rId51"/>
    <p:sldId id="304" r:id="rId52"/>
    <p:sldId id="305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08" r:id="rId63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56" y="-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77226" y="6145126"/>
            <a:ext cx="7773056" cy="712871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85999" y="1789176"/>
            <a:ext cx="7760208" cy="4358640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74610" y="563495"/>
            <a:ext cx="9668997" cy="367152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270759" y="792518"/>
            <a:ext cx="7661021" cy="79079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239113" y="461263"/>
            <a:ext cx="9713772" cy="8807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161616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bg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bg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bg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bg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95780" y="1162557"/>
            <a:ext cx="9498330" cy="1000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bg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375028" y="2137994"/>
            <a:ext cx="9330055" cy="34397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bg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g"/><Relationship Id="rId7" Type="http://schemas.openxmlformats.org/officeDocument/2006/relationships/image" Target="../media/image16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11" Type="http://schemas.openxmlformats.org/officeDocument/2006/relationships/image" Target="../media/image60.png"/><Relationship Id="rId5" Type="http://schemas.openxmlformats.org/officeDocument/2006/relationships/image" Target="../media/image14.jpg"/><Relationship Id="rId10" Type="http://schemas.openxmlformats.org/officeDocument/2006/relationships/image" Target="../media/image59.png"/><Relationship Id="rId4" Type="http://schemas.openxmlformats.org/officeDocument/2006/relationships/image" Target="../media/image13.png"/><Relationship Id="rId9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image" Target="../media/image21.jpg"/><Relationship Id="rId16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5" Type="http://schemas.openxmlformats.org/officeDocument/2006/relationships/image" Target="../media/image3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image" Target="../media/image64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openxmlformats.org/officeDocument/2006/relationships/image" Target="../media/image6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2.png"/><Relationship Id="rId4" Type="http://schemas.openxmlformats.org/officeDocument/2006/relationships/image" Target="../media/image7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3.png"/><Relationship Id="rId4" Type="http://schemas.openxmlformats.org/officeDocument/2006/relationships/image" Target="../media/image7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73.png"/><Relationship Id="rId4" Type="http://schemas.openxmlformats.org/officeDocument/2006/relationships/image" Target="../media/image7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73.png"/><Relationship Id="rId4" Type="http://schemas.openxmlformats.org/officeDocument/2006/relationships/image" Target="../media/image7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73.png"/><Relationship Id="rId4" Type="http://schemas.openxmlformats.org/officeDocument/2006/relationships/image" Target="../media/image7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73.png"/><Relationship Id="rId4" Type="http://schemas.openxmlformats.org/officeDocument/2006/relationships/image" Target="../media/image7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73.png"/><Relationship Id="rId4" Type="http://schemas.openxmlformats.org/officeDocument/2006/relationships/image" Target="../media/image71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73.png"/><Relationship Id="rId4" Type="http://schemas.openxmlformats.org/officeDocument/2006/relationships/image" Target="../media/image71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73.png"/><Relationship Id="rId4" Type="http://schemas.openxmlformats.org/officeDocument/2006/relationships/image" Target="../media/image7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73.png"/><Relationship Id="rId4" Type="http://schemas.openxmlformats.org/officeDocument/2006/relationships/image" Target="../media/image7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5" Type="http://schemas.openxmlformats.org/officeDocument/2006/relationships/image" Target="../media/image73.png"/><Relationship Id="rId4" Type="http://schemas.openxmlformats.org/officeDocument/2006/relationships/image" Target="../media/image7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5" Type="http://schemas.openxmlformats.org/officeDocument/2006/relationships/image" Target="../media/image73.png"/><Relationship Id="rId4" Type="http://schemas.openxmlformats.org/officeDocument/2006/relationships/image" Target="../media/image71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5" Type="http://schemas.openxmlformats.org/officeDocument/2006/relationships/image" Target="../media/image73.png"/><Relationship Id="rId4" Type="http://schemas.openxmlformats.org/officeDocument/2006/relationships/image" Target="../media/image71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5" Type="http://schemas.openxmlformats.org/officeDocument/2006/relationships/image" Target="../media/image73.png"/><Relationship Id="rId4" Type="http://schemas.openxmlformats.org/officeDocument/2006/relationships/image" Target="../media/image71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87.png"/><Relationship Id="rId18" Type="http://schemas.openxmlformats.org/officeDocument/2006/relationships/image" Target="../media/image92.png"/><Relationship Id="rId26" Type="http://schemas.openxmlformats.org/officeDocument/2006/relationships/image" Target="../media/image100.png"/><Relationship Id="rId39" Type="http://schemas.openxmlformats.org/officeDocument/2006/relationships/image" Target="../media/image113.png"/><Relationship Id="rId3" Type="http://schemas.openxmlformats.org/officeDocument/2006/relationships/image" Target="../media/image77.png"/><Relationship Id="rId21" Type="http://schemas.openxmlformats.org/officeDocument/2006/relationships/image" Target="../media/image95.png"/><Relationship Id="rId34" Type="http://schemas.openxmlformats.org/officeDocument/2006/relationships/image" Target="../media/image108.png"/><Relationship Id="rId7" Type="http://schemas.openxmlformats.org/officeDocument/2006/relationships/image" Target="../media/image81.png"/><Relationship Id="rId12" Type="http://schemas.openxmlformats.org/officeDocument/2006/relationships/image" Target="../media/image86.png"/><Relationship Id="rId17" Type="http://schemas.openxmlformats.org/officeDocument/2006/relationships/image" Target="../media/image91.png"/><Relationship Id="rId25" Type="http://schemas.openxmlformats.org/officeDocument/2006/relationships/image" Target="../media/image99.png"/><Relationship Id="rId33" Type="http://schemas.openxmlformats.org/officeDocument/2006/relationships/image" Target="../media/image107.png"/><Relationship Id="rId38" Type="http://schemas.openxmlformats.org/officeDocument/2006/relationships/image" Target="../media/image112.png"/><Relationship Id="rId2" Type="http://schemas.openxmlformats.org/officeDocument/2006/relationships/image" Target="../media/image76.jpg"/><Relationship Id="rId16" Type="http://schemas.openxmlformats.org/officeDocument/2006/relationships/image" Target="../media/image90.png"/><Relationship Id="rId20" Type="http://schemas.openxmlformats.org/officeDocument/2006/relationships/image" Target="../media/image94.png"/><Relationship Id="rId29" Type="http://schemas.openxmlformats.org/officeDocument/2006/relationships/image" Target="../media/image10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0.png"/><Relationship Id="rId11" Type="http://schemas.openxmlformats.org/officeDocument/2006/relationships/image" Target="../media/image85.png"/><Relationship Id="rId24" Type="http://schemas.openxmlformats.org/officeDocument/2006/relationships/image" Target="../media/image98.png"/><Relationship Id="rId32" Type="http://schemas.openxmlformats.org/officeDocument/2006/relationships/image" Target="../media/image106.png"/><Relationship Id="rId37" Type="http://schemas.openxmlformats.org/officeDocument/2006/relationships/image" Target="../media/image111.png"/><Relationship Id="rId5" Type="http://schemas.openxmlformats.org/officeDocument/2006/relationships/image" Target="../media/image79.png"/><Relationship Id="rId15" Type="http://schemas.openxmlformats.org/officeDocument/2006/relationships/image" Target="../media/image89.png"/><Relationship Id="rId23" Type="http://schemas.openxmlformats.org/officeDocument/2006/relationships/image" Target="../media/image97.png"/><Relationship Id="rId28" Type="http://schemas.openxmlformats.org/officeDocument/2006/relationships/image" Target="../media/image102.png"/><Relationship Id="rId36" Type="http://schemas.openxmlformats.org/officeDocument/2006/relationships/image" Target="../media/image110.png"/><Relationship Id="rId10" Type="http://schemas.openxmlformats.org/officeDocument/2006/relationships/image" Target="../media/image84.png"/><Relationship Id="rId19" Type="http://schemas.openxmlformats.org/officeDocument/2006/relationships/image" Target="../media/image93.png"/><Relationship Id="rId31" Type="http://schemas.openxmlformats.org/officeDocument/2006/relationships/image" Target="../media/image105.png"/><Relationship Id="rId4" Type="http://schemas.openxmlformats.org/officeDocument/2006/relationships/image" Target="../media/image78.png"/><Relationship Id="rId9" Type="http://schemas.openxmlformats.org/officeDocument/2006/relationships/image" Target="../media/image83.png"/><Relationship Id="rId14" Type="http://schemas.openxmlformats.org/officeDocument/2006/relationships/image" Target="../media/image88.png"/><Relationship Id="rId22" Type="http://schemas.openxmlformats.org/officeDocument/2006/relationships/image" Target="../media/image96.png"/><Relationship Id="rId27" Type="http://schemas.openxmlformats.org/officeDocument/2006/relationships/image" Target="../media/image101.png"/><Relationship Id="rId30" Type="http://schemas.openxmlformats.org/officeDocument/2006/relationships/image" Target="../media/image104.png"/><Relationship Id="rId35" Type="http://schemas.openxmlformats.org/officeDocument/2006/relationships/image" Target="../media/image10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87.png"/><Relationship Id="rId18" Type="http://schemas.openxmlformats.org/officeDocument/2006/relationships/image" Target="../media/image92.png"/><Relationship Id="rId26" Type="http://schemas.openxmlformats.org/officeDocument/2006/relationships/image" Target="../media/image100.png"/><Relationship Id="rId3" Type="http://schemas.openxmlformats.org/officeDocument/2006/relationships/image" Target="../media/image77.png"/><Relationship Id="rId21" Type="http://schemas.openxmlformats.org/officeDocument/2006/relationships/image" Target="../media/image95.png"/><Relationship Id="rId34" Type="http://schemas.openxmlformats.org/officeDocument/2006/relationships/image" Target="../media/image108.png"/><Relationship Id="rId7" Type="http://schemas.openxmlformats.org/officeDocument/2006/relationships/image" Target="../media/image81.png"/><Relationship Id="rId12" Type="http://schemas.openxmlformats.org/officeDocument/2006/relationships/image" Target="../media/image86.png"/><Relationship Id="rId17" Type="http://schemas.openxmlformats.org/officeDocument/2006/relationships/image" Target="../media/image91.png"/><Relationship Id="rId25" Type="http://schemas.openxmlformats.org/officeDocument/2006/relationships/image" Target="../media/image99.png"/><Relationship Id="rId33" Type="http://schemas.openxmlformats.org/officeDocument/2006/relationships/image" Target="../media/image107.png"/><Relationship Id="rId38" Type="http://schemas.openxmlformats.org/officeDocument/2006/relationships/image" Target="../media/image119.png"/><Relationship Id="rId2" Type="http://schemas.openxmlformats.org/officeDocument/2006/relationships/image" Target="../media/image76.jpg"/><Relationship Id="rId16" Type="http://schemas.openxmlformats.org/officeDocument/2006/relationships/image" Target="../media/image90.png"/><Relationship Id="rId20" Type="http://schemas.openxmlformats.org/officeDocument/2006/relationships/image" Target="../media/image94.png"/><Relationship Id="rId29" Type="http://schemas.openxmlformats.org/officeDocument/2006/relationships/image" Target="../media/image10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0.png"/><Relationship Id="rId11" Type="http://schemas.openxmlformats.org/officeDocument/2006/relationships/image" Target="../media/image85.png"/><Relationship Id="rId24" Type="http://schemas.openxmlformats.org/officeDocument/2006/relationships/image" Target="../media/image98.png"/><Relationship Id="rId32" Type="http://schemas.openxmlformats.org/officeDocument/2006/relationships/image" Target="../media/image106.png"/><Relationship Id="rId37" Type="http://schemas.openxmlformats.org/officeDocument/2006/relationships/image" Target="../media/image111.png"/><Relationship Id="rId5" Type="http://schemas.openxmlformats.org/officeDocument/2006/relationships/image" Target="../media/image79.png"/><Relationship Id="rId15" Type="http://schemas.openxmlformats.org/officeDocument/2006/relationships/image" Target="../media/image89.png"/><Relationship Id="rId23" Type="http://schemas.openxmlformats.org/officeDocument/2006/relationships/image" Target="../media/image97.png"/><Relationship Id="rId28" Type="http://schemas.openxmlformats.org/officeDocument/2006/relationships/image" Target="../media/image102.png"/><Relationship Id="rId36" Type="http://schemas.openxmlformats.org/officeDocument/2006/relationships/image" Target="../media/image110.png"/><Relationship Id="rId10" Type="http://schemas.openxmlformats.org/officeDocument/2006/relationships/image" Target="../media/image84.png"/><Relationship Id="rId19" Type="http://schemas.openxmlformats.org/officeDocument/2006/relationships/image" Target="../media/image93.png"/><Relationship Id="rId31" Type="http://schemas.openxmlformats.org/officeDocument/2006/relationships/image" Target="../media/image105.png"/><Relationship Id="rId4" Type="http://schemas.openxmlformats.org/officeDocument/2006/relationships/image" Target="../media/image78.png"/><Relationship Id="rId9" Type="http://schemas.openxmlformats.org/officeDocument/2006/relationships/image" Target="../media/image83.png"/><Relationship Id="rId14" Type="http://schemas.openxmlformats.org/officeDocument/2006/relationships/image" Target="../media/image88.png"/><Relationship Id="rId22" Type="http://schemas.openxmlformats.org/officeDocument/2006/relationships/image" Target="../media/image96.png"/><Relationship Id="rId27" Type="http://schemas.openxmlformats.org/officeDocument/2006/relationships/image" Target="../media/image101.png"/><Relationship Id="rId30" Type="http://schemas.openxmlformats.org/officeDocument/2006/relationships/image" Target="../media/image104.png"/><Relationship Id="rId35" Type="http://schemas.openxmlformats.org/officeDocument/2006/relationships/image" Target="../media/image10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g"/><Relationship Id="rId7" Type="http://schemas.openxmlformats.org/officeDocument/2006/relationships/image" Target="../media/image130.png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9.png"/><Relationship Id="rId5" Type="http://schemas.openxmlformats.org/officeDocument/2006/relationships/image" Target="../media/image128.png"/><Relationship Id="rId4" Type="http://schemas.openxmlformats.org/officeDocument/2006/relationships/image" Target="../media/image127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g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8.png"/><Relationship Id="rId5" Type="http://schemas.openxmlformats.org/officeDocument/2006/relationships/image" Target="../media/image133.jpg"/><Relationship Id="rId4" Type="http://schemas.openxmlformats.org/officeDocument/2006/relationships/image" Target="../media/image13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g"/><Relationship Id="rId7" Type="http://schemas.openxmlformats.org/officeDocument/2006/relationships/image" Target="../media/image130.png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8.png"/><Relationship Id="rId5" Type="http://schemas.openxmlformats.org/officeDocument/2006/relationships/image" Target="../media/image136.png"/><Relationship Id="rId4" Type="http://schemas.openxmlformats.org/officeDocument/2006/relationships/image" Target="../media/image135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g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0.png"/><Relationship Id="rId5" Type="http://schemas.openxmlformats.org/officeDocument/2006/relationships/image" Target="../media/image139.jpg"/><Relationship Id="rId4" Type="http://schemas.openxmlformats.org/officeDocument/2006/relationships/image" Target="../media/image138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g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2.jpg"/><Relationship Id="rId5" Type="http://schemas.openxmlformats.org/officeDocument/2006/relationships/image" Target="../media/image130.png"/><Relationship Id="rId4" Type="http://schemas.openxmlformats.org/officeDocument/2006/relationships/image" Target="../media/image141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g"/><Relationship Id="rId7" Type="http://schemas.openxmlformats.org/officeDocument/2006/relationships/image" Target="../media/image147.png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6.png"/><Relationship Id="rId5" Type="http://schemas.openxmlformats.org/officeDocument/2006/relationships/image" Target="../media/image145.jpg"/><Relationship Id="rId4" Type="http://schemas.openxmlformats.org/officeDocument/2006/relationships/image" Target="../media/image144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g"/><Relationship Id="rId7" Type="http://schemas.openxmlformats.org/officeDocument/2006/relationships/image" Target="../media/image16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jp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jp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0.png"/><Relationship Id="rId5" Type="http://schemas.openxmlformats.org/officeDocument/2006/relationships/image" Target="../media/image150.jpg"/><Relationship Id="rId4" Type="http://schemas.openxmlformats.org/officeDocument/2006/relationships/image" Target="../media/image149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g"/><Relationship Id="rId7" Type="http://schemas.openxmlformats.org/officeDocument/2006/relationships/image" Target="../media/image130.png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7.png"/><Relationship Id="rId5" Type="http://schemas.openxmlformats.org/officeDocument/2006/relationships/image" Target="../media/image153.jpg"/><Relationship Id="rId4" Type="http://schemas.openxmlformats.org/officeDocument/2006/relationships/image" Target="../media/image152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g"/><Relationship Id="rId7" Type="http://schemas.openxmlformats.org/officeDocument/2006/relationships/image" Target="../media/image130.png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7.jpg"/><Relationship Id="rId5" Type="http://schemas.openxmlformats.org/officeDocument/2006/relationships/image" Target="../media/image156.png"/><Relationship Id="rId4" Type="http://schemas.openxmlformats.org/officeDocument/2006/relationships/image" Target="../media/image155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g"/><Relationship Id="rId7" Type="http://schemas.openxmlformats.org/officeDocument/2006/relationships/image" Target="../media/image130.png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9.png"/><Relationship Id="rId5" Type="http://schemas.openxmlformats.org/officeDocument/2006/relationships/image" Target="../media/image128.png"/><Relationship Id="rId4" Type="http://schemas.openxmlformats.org/officeDocument/2006/relationships/image" Target="../media/image127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g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8.png"/><Relationship Id="rId5" Type="http://schemas.openxmlformats.org/officeDocument/2006/relationships/image" Target="../media/image133.jpg"/><Relationship Id="rId4" Type="http://schemas.openxmlformats.org/officeDocument/2006/relationships/image" Target="../media/image13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g"/><Relationship Id="rId7" Type="http://schemas.openxmlformats.org/officeDocument/2006/relationships/image" Target="../media/image130.png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8.png"/><Relationship Id="rId5" Type="http://schemas.openxmlformats.org/officeDocument/2006/relationships/image" Target="../media/image136.png"/><Relationship Id="rId4" Type="http://schemas.openxmlformats.org/officeDocument/2006/relationships/image" Target="../media/image135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g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0.png"/><Relationship Id="rId5" Type="http://schemas.openxmlformats.org/officeDocument/2006/relationships/image" Target="../media/image139.jpg"/><Relationship Id="rId4" Type="http://schemas.openxmlformats.org/officeDocument/2006/relationships/image" Target="../media/image138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g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2.jpg"/><Relationship Id="rId5" Type="http://schemas.openxmlformats.org/officeDocument/2006/relationships/image" Target="../media/image130.png"/><Relationship Id="rId4" Type="http://schemas.openxmlformats.org/officeDocument/2006/relationships/image" Target="../media/image141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g"/><Relationship Id="rId7" Type="http://schemas.openxmlformats.org/officeDocument/2006/relationships/image" Target="../media/image147.png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6.png"/><Relationship Id="rId5" Type="http://schemas.openxmlformats.org/officeDocument/2006/relationships/image" Target="../media/image145.jpg"/><Relationship Id="rId4" Type="http://schemas.openxmlformats.org/officeDocument/2006/relationships/image" Target="../media/image144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0.png"/><Relationship Id="rId5" Type="http://schemas.openxmlformats.org/officeDocument/2006/relationships/image" Target="../media/image150.jpg"/><Relationship Id="rId4" Type="http://schemas.openxmlformats.org/officeDocument/2006/relationships/image" Target="../media/image149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5" Type="http://schemas.openxmlformats.org/officeDocument/2006/relationships/image" Target="../media/image3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g"/><Relationship Id="rId7" Type="http://schemas.openxmlformats.org/officeDocument/2006/relationships/image" Target="../media/image130.png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7.png"/><Relationship Id="rId5" Type="http://schemas.openxmlformats.org/officeDocument/2006/relationships/image" Target="../media/image153.jpg"/><Relationship Id="rId4" Type="http://schemas.openxmlformats.org/officeDocument/2006/relationships/image" Target="../media/image152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g"/><Relationship Id="rId7" Type="http://schemas.openxmlformats.org/officeDocument/2006/relationships/image" Target="../media/image130.png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7.jpg"/><Relationship Id="rId5" Type="http://schemas.openxmlformats.org/officeDocument/2006/relationships/image" Target="../media/image156.png"/><Relationship Id="rId4" Type="http://schemas.openxmlformats.org/officeDocument/2006/relationships/image" Target="../media/image155.jp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5" y="0"/>
            <a:ext cx="12178145" cy="687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5116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7535" y="67115"/>
            <a:ext cx="12001500" cy="6704330"/>
            <a:chOff x="97535" y="67115"/>
            <a:chExt cx="12001500" cy="670433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7535" y="67115"/>
              <a:ext cx="12001246" cy="670382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50920" y="2176310"/>
              <a:ext cx="5624830" cy="101024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85743" y="2724950"/>
              <a:ext cx="6152134" cy="101024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10712" y="3273590"/>
              <a:ext cx="2729230" cy="101024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541264" y="3273590"/>
              <a:ext cx="723684" cy="101024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666232" y="3273590"/>
              <a:ext cx="3649852" cy="101024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898135" y="3822230"/>
              <a:ext cx="2826766" cy="1010246"/>
            </a:xfrm>
            <a:prstGeom prst="rect">
              <a:avLst/>
            </a:prstGeom>
          </p:spPr>
        </p:pic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3558921" y="2300681"/>
            <a:ext cx="5480050" cy="2221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0" algn="ctr">
              <a:lnSpc>
                <a:spcPct val="100000"/>
              </a:lnSpc>
              <a:spcBef>
                <a:spcPts val="100"/>
              </a:spcBef>
            </a:pPr>
            <a:r>
              <a:rPr sz="3600" spc="-440" dirty="0">
                <a:solidFill>
                  <a:srgbClr val="161616"/>
                </a:solidFill>
              </a:rPr>
              <a:t>Аме</a:t>
            </a:r>
            <a:r>
              <a:rPr sz="3600" spc="-395" dirty="0">
                <a:solidFill>
                  <a:srgbClr val="161616"/>
                </a:solidFill>
              </a:rPr>
              <a:t>р</a:t>
            </a:r>
            <a:r>
              <a:rPr sz="3600" spc="-465" dirty="0">
                <a:solidFill>
                  <a:srgbClr val="161616"/>
                </a:solidFill>
              </a:rPr>
              <a:t>и</a:t>
            </a:r>
            <a:r>
              <a:rPr sz="3600" spc="-409" dirty="0">
                <a:solidFill>
                  <a:srgbClr val="161616"/>
                </a:solidFill>
              </a:rPr>
              <a:t>к</a:t>
            </a:r>
            <a:r>
              <a:rPr sz="3600" spc="-370" dirty="0">
                <a:solidFill>
                  <a:srgbClr val="161616"/>
                </a:solidFill>
              </a:rPr>
              <a:t>ан</a:t>
            </a:r>
            <a:r>
              <a:rPr sz="3600" spc="-409" dirty="0">
                <a:solidFill>
                  <a:srgbClr val="161616"/>
                </a:solidFill>
              </a:rPr>
              <a:t>ц</a:t>
            </a:r>
            <a:r>
              <a:rPr sz="3600" spc="-385" dirty="0">
                <a:solidFill>
                  <a:srgbClr val="161616"/>
                </a:solidFill>
              </a:rPr>
              <a:t>ы</a:t>
            </a:r>
            <a:r>
              <a:rPr sz="3600" spc="-135" dirty="0">
                <a:solidFill>
                  <a:srgbClr val="161616"/>
                </a:solidFill>
              </a:rPr>
              <a:t> </a:t>
            </a:r>
            <a:r>
              <a:rPr sz="3600" spc="-310" dirty="0">
                <a:solidFill>
                  <a:srgbClr val="161616"/>
                </a:solidFill>
              </a:rPr>
              <a:t>в</a:t>
            </a:r>
            <a:r>
              <a:rPr sz="3600" spc="-445" dirty="0">
                <a:solidFill>
                  <a:srgbClr val="161616"/>
                </a:solidFill>
              </a:rPr>
              <a:t>ы</a:t>
            </a:r>
            <a:r>
              <a:rPr sz="3600" spc="-390" dirty="0">
                <a:solidFill>
                  <a:srgbClr val="161616"/>
                </a:solidFill>
              </a:rPr>
              <a:t>п</a:t>
            </a:r>
            <a:r>
              <a:rPr sz="3600" spc="-335" dirty="0">
                <a:solidFill>
                  <a:srgbClr val="161616"/>
                </a:solidFill>
              </a:rPr>
              <a:t>у</a:t>
            </a:r>
            <a:r>
              <a:rPr sz="3600" spc="-320" dirty="0">
                <a:solidFill>
                  <a:srgbClr val="161616"/>
                </a:solidFill>
              </a:rPr>
              <a:t>с</a:t>
            </a:r>
            <a:r>
              <a:rPr sz="3600" spc="-340" dirty="0">
                <a:solidFill>
                  <a:srgbClr val="161616"/>
                </a:solidFill>
              </a:rPr>
              <a:t>тил</a:t>
            </a:r>
            <a:r>
              <a:rPr sz="3600" spc="-355" dirty="0">
                <a:solidFill>
                  <a:srgbClr val="161616"/>
                </a:solidFill>
              </a:rPr>
              <a:t>и</a:t>
            </a:r>
            <a:r>
              <a:rPr sz="3600" spc="-160" dirty="0">
                <a:solidFill>
                  <a:srgbClr val="161616"/>
                </a:solidFill>
              </a:rPr>
              <a:t> </a:t>
            </a:r>
            <a:r>
              <a:rPr sz="3600" spc="-365" dirty="0">
                <a:solidFill>
                  <a:srgbClr val="161616"/>
                </a:solidFill>
              </a:rPr>
              <a:t>д</a:t>
            </a:r>
            <a:r>
              <a:rPr sz="3600" spc="-350" dirty="0">
                <a:solidFill>
                  <a:srgbClr val="161616"/>
                </a:solidFill>
              </a:rPr>
              <a:t>л</a:t>
            </a:r>
            <a:r>
              <a:rPr sz="3600" spc="-235" dirty="0">
                <a:solidFill>
                  <a:srgbClr val="161616"/>
                </a:solidFill>
              </a:rPr>
              <a:t>я  </a:t>
            </a:r>
            <a:r>
              <a:rPr sz="3600" spc="-535" dirty="0">
                <a:solidFill>
                  <a:srgbClr val="161616"/>
                </a:solidFill>
              </a:rPr>
              <a:t>м</a:t>
            </a:r>
            <a:r>
              <a:rPr sz="3600" spc="-370" dirty="0">
                <a:solidFill>
                  <a:srgbClr val="161616"/>
                </a:solidFill>
              </a:rPr>
              <a:t>а</a:t>
            </a:r>
            <a:r>
              <a:rPr sz="3600" spc="-380" dirty="0">
                <a:solidFill>
                  <a:srgbClr val="161616"/>
                </a:solidFill>
              </a:rPr>
              <a:t>р</a:t>
            </a:r>
            <a:r>
              <a:rPr sz="3600" spc="-430" dirty="0">
                <a:solidFill>
                  <a:srgbClr val="161616"/>
                </a:solidFill>
              </a:rPr>
              <a:t>ша</a:t>
            </a:r>
            <a:r>
              <a:rPr sz="3600" spc="-355" dirty="0">
                <a:solidFill>
                  <a:srgbClr val="161616"/>
                </a:solidFill>
              </a:rPr>
              <a:t>л</a:t>
            </a:r>
            <a:r>
              <a:rPr sz="3600" spc="-365" dirty="0">
                <a:solidFill>
                  <a:srgbClr val="161616"/>
                </a:solidFill>
              </a:rPr>
              <a:t>а</a:t>
            </a:r>
            <a:r>
              <a:rPr sz="3600" spc="-150" dirty="0">
                <a:solidFill>
                  <a:srgbClr val="161616"/>
                </a:solidFill>
              </a:rPr>
              <a:t> </a:t>
            </a:r>
            <a:r>
              <a:rPr sz="3600" spc="-509" dirty="0">
                <a:solidFill>
                  <a:srgbClr val="161616"/>
                </a:solidFill>
              </a:rPr>
              <a:t>Ж</a:t>
            </a:r>
            <a:r>
              <a:rPr sz="3600" spc="-320" dirty="0">
                <a:solidFill>
                  <a:srgbClr val="161616"/>
                </a:solidFill>
              </a:rPr>
              <a:t>у</a:t>
            </a:r>
            <a:r>
              <a:rPr sz="3600" spc="-395" dirty="0">
                <a:solidFill>
                  <a:srgbClr val="161616"/>
                </a:solidFill>
              </a:rPr>
              <a:t>ков</a:t>
            </a:r>
            <a:r>
              <a:rPr sz="3600" spc="-409" dirty="0">
                <a:solidFill>
                  <a:srgbClr val="161616"/>
                </a:solidFill>
              </a:rPr>
              <a:t>а</a:t>
            </a:r>
            <a:r>
              <a:rPr sz="3600" spc="-155" dirty="0">
                <a:solidFill>
                  <a:srgbClr val="161616"/>
                </a:solidFill>
              </a:rPr>
              <a:t> </a:t>
            </a:r>
            <a:r>
              <a:rPr sz="3600" spc="-350" dirty="0">
                <a:solidFill>
                  <a:srgbClr val="161616"/>
                </a:solidFill>
              </a:rPr>
              <a:t>с</a:t>
            </a:r>
            <a:r>
              <a:rPr sz="3600" spc="-375" dirty="0">
                <a:solidFill>
                  <a:srgbClr val="161616"/>
                </a:solidFill>
              </a:rPr>
              <a:t>п</a:t>
            </a:r>
            <a:r>
              <a:rPr sz="3600" spc="-370" dirty="0">
                <a:solidFill>
                  <a:srgbClr val="161616"/>
                </a:solidFill>
              </a:rPr>
              <a:t>е</a:t>
            </a:r>
            <a:r>
              <a:rPr sz="3600" spc="-395" dirty="0">
                <a:solidFill>
                  <a:srgbClr val="161616"/>
                </a:solidFill>
              </a:rPr>
              <a:t>ц</a:t>
            </a:r>
            <a:r>
              <a:rPr sz="3600" spc="-355" dirty="0">
                <a:solidFill>
                  <a:srgbClr val="161616"/>
                </a:solidFill>
              </a:rPr>
              <a:t>иал</a:t>
            </a:r>
            <a:r>
              <a:rPr sz="3600" spc="-365" dirty="0">
                <a:solidFill>
                  <a:srgbClr val="161616"/>
                </a:solidFill>
              </a:rPr>
              <a:t>ьн</a:t>
            </a:r>
            <a:r>
              <a:rPr sz="3600" spc="-320" dirty="0">
                <a:solidFill>
                  <a:srgbClr val="161616"/>
                </a:solidFill>
              </a:rPr>
              <a:t>у</a:t>
            </a:r>
            <a:r>
              <a:rPr sz="3600" spc="-270" dirty="0">
                <a:solidFill>
                  <a:srgbClr val="161616"/>
                </a:solidFill>
              </a:rPr>
              <a:t>ю  </a:t>
            </a:r>
            <a:r>
              <a:rPr sz="3600" spc="-400" dirty="0">
                <a:solidFill>
                  <a:srgbClr val="161616"/>
                </a:solidFill>
              </a:rPr>
              <a:t>п</a:t>
            </a:r>
            <a:r>
              <a:rPr sz="3600" spc="-370" dirty="0">
                <a:solidFill>
                  <a:srgbClr val="161616"/>
                </a:solidFill>
              </a:rPr>
              <a:t>а</a:t>
            </a:r>
            <a:r>
              <a:rPr sz="3600" spc="-380" dirty="0">
                <a:solidFill>
                  <a:srgbClr val="161616"/>
                </a:solidFill>
              </a:rPr>
              <a:t>р</a:t>
            </a:r>
            <a:r>
              <a:rPr sz="3600" spc="-330" dirty="0">
                <a:solidFill>
                  <a:srgbClr val="161616"/>
                </a:solidFill>
              </a:rPr>
              <a:t>ти</a:t>
            </a:r>
            <a:r>
              <a:rPr sz="3600" spc="-480" dirty="0">
                <a:solidFill>
                  <a:srgbClr val="161616"/>
                </a:solidFill>
              </a:rPr>
              <a:t>ю</a:t>
            </a:r>
            <a:r>
              <a:rPr sz="3600" spc="-120" dirty="0">
                <a:solidFill>
                  <a:srgbClr val="161616"/>
                </a:solidFill>
              </a:rPr>
              <a:t> </a:t>
            </a:r>
            <a:r>
              <a:rPr sz="3600" spc="-475" dirty="0">
                <a:solidFill>
                  <a:srgbClr val="161616"/>
                </a:solidFill>
              </a:rPr>
              <a:t>ко</a:t>
            </a:r>
            <a:r>
              <a:rPr sz="3600" spc="-440" dirty="0">
                <a:solidFill>
                  <a:srgbClr val="161616"/>
                </a:solidFill>
              </a:rPr>
              <a:t>к</a:t>
            </a:r>
            <a:r>
              <a:rPr sz="3600" spc="-375" dirty="0">
                <a:solidFill>
                  <a:srgbClr val="161616"/>
                </a:solidFill>
              </a:rPr>
              <a:t>а</a:t>
            </a:r>
            <a:r>
              <a:rPr sz="3600" spc="-220" dirty="0">
                <a:solidFill>
                  <a:srgbClr val="161616"/>
                </a:solidFill>
              </a:rPr>
              <a:t>-</a:t>
            </a:r>
            <a:r>
              <a:rPr sz="3600" spc="-405" dirty="0">
                <a:solidFill>
                  <a:srgbClr val="161616"/>
                </a:solidFill>
              </a:rPr>
              <a:t>колы</a:t>
            </a:r>
            <a:r>
              <a:rPr sz="3600" spc="-190" dirty="0">
                <a:solidFill>
                  <a:srgbClr val="161616"/>
                </a:solidFill>
              </a:rPr>
              <a:t>.</a:t>
            </a:r>
            <a:r>
              <a:rPr sz="3600" spc="-140" dirty="0">
                <a:solidFill>
                  <a:srgbClr val="161616"/>
                </a:solidFill>
              </a:rPr>
              <a:t> </a:t>
            </a:r>
            <a:r>
              <a:rPr sz="3600" spc="-670" dirty="0">
                <a:solidFill>
                  <a:srgbClr val="161616"/>
                </a:solidFill>
              </a:rPr>
              <a:t>К</a:t>
            </a:r>
            <a:r>
              <a:rPr sz="3600" spc="-409" dirty="0">
                <a:solidFill>
                  <a:srgbClr val="161616"/>
                </a:solidFill>
              </a:rPr>
              <a:t>ак</a:t>
            </a:r>
            <a:r>
              <a:rPr sz="3600" spc="-440" dirty="0">
                <a:solidFill>
                  <a:srgbClr val="161616"/>
                </a:solidFill>
              </a:rPr>
              <a:t>о</a:t>
            </a:r>
            <a:r>
              <a:rPr sz="3600" spc="-275" dirty="0">
                <a:solidFill>
                  <a:srgbClr val="161616"/>
                </a:solidFill>
              </a:rPr>
              <a:t>г</a:t>
            </a:r>
            <a:r>
              <a:rPr sz="3600" spc="-395" dirty="0">
                <a:solidFill>
                  <a:srgbClr val="161616"/>
                </a:solidFill>
              </a:rPr>
              <a:t>о</a:t>
            </a:r>
            <a:r>
              <a:rPr sz="3600" spc="-140" dirty="0">
                <a:solidFill>
                  <a:srgbClr val="161616"/>
                </a:solidFill>
              </a:rPr>
              <a:t> </a:t>
            </a:r>
            <a:r>
              <a:rPr sz="3600" spc="-390" dirty="0">
                <a:solidFill>
                  <a:srgbClr val="161616"/>
                </a:solidFill>
              </a:rPr>
              <a:t>о</a:t>
            </a:r>
            <a:r>
              <a:rPr sz="3600" spc="-275" dirty="0">
                <a:solidFill>
                  <a:srgbClr val="161616"/>
                </a:solidFill>
              </a:rPr>
              <a:t>на  </a:t>
            </a:r>
            <a:r>
              <a:rPr sz="3600" spc="-390" dirty="0">
                <a:solidFill>
                  <a:srgbClr val="161616"/>
                </a:solidFill>
              </a:rPr>
              <a:t>б</a:t>
            </a:r>
            <a:r>
              <a:rPr sz="3600" spc="-400" dirty="0">
                <a:solidFill>
                  <a:srgbClr val="161616"/>
                </a:solidFill>
              </a:rPr>
              <a:t>ы</a:t>
            </a:r>
            <a:r>
              <a:rPr sz="3600" spc="-360" dirty="0">
                <a:solidFill>
                  <a:srgbClr val="161616"/>
                </a:solidFill>
              </a:rPr>
              <a:t>л</a:t>
            </a:r>
            <a:r>
              <a:rPr sz="3600" spc="-345" dirty="0">
                <a:solidFill>
                  <a:srgbClr val="161616"/>
                </a:solidFill>
              </a:rPr>
              <a:t>а</a:t>
            </a:r>
            <a:r>
              <a:rPr sz="3600" spc="-125" dirty="0">
                <a:solidFill>
                  <a:srgbClr val="161616"/>
                </a:solidFill>
              </a:rPr>
              <a:t> </a:t>
            </a:r>
            <a:r>
              <a:rPr sz="3600" spc="-390" dirty="0">
                <a:solidFill>
                  <a:srgbClr val="161616"/>
                </a:solidFill>
              </a:rPr>
              <a:t>ц</a:t>
            </a:r>
            <a:r>
              <a:rPr sz="3600" spc="-345" dirty="0">
                <a:solidFill>
                  <a:srgbClr val="161616"/>
                </a:solidFill>
              </a:rPr>
              <a:t>в</a:t>
            </a:r>
            <a:r>
              <a:rPr sz="3600" spc="-380" dirty="0">
                <a:solidFill>
                  <a:srgbClr val="161616"/>
                </a:solidFill>
              </a:rPr>
              <a:t>е</a:t>
            </a:r>
            <a:r>
              <a:rPr sz="3600" spc="-305" dirty="0">
                <a:solidFill>
                  <a:srgbClr val="161616"/>
                </a:solidFill>
              </a:rPr>
              <a:t>т</a:t>
            </a:r>
            <a:r>
              <a:rPr sz="3600" spc="-380" dirty="0">
                <a:solidFill>
                  <a:srgbClr val="161616"/>
                </a:solidFill>
              </a:rPr>
              <a:t>а</a:t>
            </a:r>
            <a:r>
              <a:rPr sz="3600" spc="-360" dirty="0">
                <a:solidFill>
                  <a:srgbClr val="161616"/>
                </a:solidFill>
              </a:rPr>
              <a:t>?</a:t>
            </a:r>
            <a:endParaRPr sz="3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8418" y="62111"/>
            <a:ext cx="3048635" cy="3697604"/>
            <a:chOff x="148418" y="62111"/>
            <a:chExt cx="3048635" cy="3697604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8418" y="62111"/>
              <a:ext cx="3048298" cy="369733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1272" y="222503"/>
              <a:ext cx="2551176" cy="3200400"/>
            </a:xfrm>
            <a:prstGeom prst="rect">
              <a:avLst/>
            </a:prstGeom>
          </p:spPr>
        </p:pic>
      </p:grpSp>
      <p:grpSp>
        <p:nvGrpSpPr>
          <p:cNvPr id="5" name="object 5"/>
          <p:cNvGrpSpPr/>
          <p:nvPr/>
        </p:nvGrpSpPr>
        <p:grpSpPr>
          <a:xfrm>
            <a:off x="9244294" y="62327"/>
            <a:ext cx="2922905" cy="3794760"/>
            <a:chOff x="9244294" y="62327"/>
            <a:chExt cx="2922905" cy="3794760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244294" y="62327"/>
              <a:ext cx="2922559" cy="3794311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66504" y="222504"/>
              <a:ext cx="2426207" cy="3297936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3093720" y="24383"/>
            <a:ext cx="6412230" cy="4010660"/>
            <a:chOff x="3093720" y="24383"/>
            <a:chExt cx="6412230" cy="4010660"/>
          </a:xfrm>
        </p:grpSpPr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93720" y="24383"/>
              <a:ext cx="3543934" cy="397687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291840" y="222504"/>
              <a:ext cx="2971800" cy="3404616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327648" y="24383"/>
              <a:ext cx="3178302" cy="4010405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525767" y="222504"/>
              <a:ext cx="2606039" cy="3438144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54864" y="4087405"/>
            <a:ext cx="12140565" cy="678180"/>
            <a:chOff x="54864" y="4087405"/>
            <a:chExt cx="12140565" cy="678180"/>
          </a:xfrm>
        </p:grpSpPr>
        <p:pic>
          <p:nvPicPr>
            <p:cNvPr id="14" name="object 1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5448" y="4145279"/>
              <a:ext cx="12036552" cy="460248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55448" y="4145279"/>
              <a:ext cx="12037060" cy="460375"/>
            </a:xfrm>
            <a:custGeom>
              <a:avLst/>
              <a:gdLst/>
              <a:ahLst/>
              <a:cxnLst/>
              <a:rect l="l" t="t" r="r" b="b"/>
              <a:pathLst>
                <a:path w="12037060" h="460375">
                  <a:moveTo>
                    <a:pt x="0" y="460248"/>
                  </a:moveTo>
                  <a:lnTo>
                    <a:pt x="12036552" y="460248"/>
                  </a:lnTo>
                  <a:lnTo>
                    <a:pt x="12036552" y="0"/>
                  </a:lnTo>
                  <a:lnTo>
                    <a:pt x="0" y="0"/>
                  </a:lnTo>
                  <a:lnTo>
                    <a:pt x="0" y="460248"/>
                  </a:lnTo>
                  <a:close/>
                </a:path>
              </a:pathLst>
            </a:custGeom>
            <a:ln w="6096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4864" y="4087405"/>
              <a:ext cx="12037822" cy="678014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234492" y="4170045"/>
            <a:ext cx="116490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Microsoft Sans Serif"/>
                <a:cs typeface="Microsoft Sans Serif"/>
              </a:rPr>
              <a:t>Антон</a:t>
            </a:r>
            <a:r>
              <a:rPr sz="2400" spc="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Макаренко,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25" dirty="0">
                <a:latin typeface="Microsoft Sans Serif"/>
                <a:cs typeface="Microsoft Sans Serif"/>
              </a:rPr>
              <a:t>Шалва</a:t>
            </a:r>
            <a:r>
              <a:rPr sz="2400" spc="4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Амонашвили,</a:t>
            </a:r>
            <a:r>
              <a:rPr sz="2400" spc="-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Мария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Монтесори,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Константин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Ушинский.</a:t>
            </a:r>
            <a:endParaRPr sz="24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3840" y="137158"/>
            <a:ext cx="11759565" cy="6614159"/>
            <a:chOff x="243840" y="137158"/>
            <a:chExt cx="11759565" cy="66141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3840" y="137158"/>
              <a:ext cx="11759184" cy="661415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13687" y="2578607"/>
              <a:ext cx="8366759" cy="3108960"/>
            </a:xfrm>
            <a:custGeom>
              <a:avLst/>
              <a:gdLst/>
              <a:ahLst/>
              <a:cxnLst/>
              <a:rect l="l" t="t" r="r" b="b"/>
              <a:pathLst>
                <a:path w="8366759" h="3108960">
                  <a:moveTo>
                    <a:pt x="8366759" y="0"/>
                  </a:moveTo>
                  <a:lnTo>
                    <a:pt x="0" y="0"/>
                  </a:lnTo>
                  <a:lnTo>
                    <a:pt x="0" y="3108960"/>
                  </a:lnTo>
                  <a:lnTo>
                    <a:pt x="8366759" y="3108960"/>
                  </a:lnTo>
                  <a:lnTo>
                    <a:pt x="83667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313687" y="2578607"/>
              <a:ext cx="8366759" cy="3108960"/>
            </a:xfrm>
            <a:custGeom>
              <a:avLst/>
              <a:gdLst/>
              <a:ahLst/>
              <a:cxnLst/>
              <a:rect l="l" t="t" r="r" b="b"/>
              <a:pathLst>
                <a:path w="8366759" h="3108960">
                  <a:moveTo>
                    <a:pt x="0" y="3108960"/>
                  </a:moveTo>
                  <a:lnTo>
                    <a:pt x="8366759" y="3108960"/>
                  </a:lnTo>
                  <a:lnTo>
                    <a:pt x="8366759" y="0"/>
                  </a:lnTo>
                  <a:lnTo>
                    <a:pt x="0" y="0"/>
                  </a:lnTo>
                  <a:lnTo>
                    <a:pt x="0" y="3108960"/>
                  </a:lnTo>
                  <a:close/>
                </a:path>
              </a:pathLst>
            </a:custGeom>
            <a:ln w="12192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56816" y="2505494"/>
              <a:ext cx="2540254" cy="79079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20895" y="2505494"/>
              <a:ext cx="1817877" cy="79079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62599" y="2505494"/>
              <a:ext cx="2634742" cy="79079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26680" y="2505494"/>
              <a:ext cx="1330198" cy="79079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874519" y="2932214"/>
              <a:ext cx="3012821" cy="79079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514087" y="2932214"/>
              <a:ext cx="4719573" cy="79079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267968" y="3358934"/>
              <a:ext cx="7846822" cy="79079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741663" y="3358934"/>
              <a:ext cx="1098613" cy="79079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517904" y="3785654"/>
              <a:ext cx="8078597" cy="79079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246631" y="4212373"/>
              <a:ext cx="8614918" cy="790790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3584" y="4639094"/>
              <a:ext cx="5313934" cy="79079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184392" y="4639094"/>
              <a:ext cx="3686429" cy="79079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033016" y="5065776"/>
              <a:ext cx="6947661" cy="790790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1453641" y="2599766"/>
            <a:ext cx="8087995" cy="301561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643890" marR="645795" indent="3175" algn="ctr">
              <a:lnSpc>
                <a:spcPct val="100000"/>
              </a:lnSpc>
              <a:spcBef>
                <a:spcPts val="110"/>
              </a:spcBef>
            </a:pPr>
            <a:r>
              <a:rPr sz="2800" spc="-20" dirty="0">
                <a:latin typeface="Microsoft Sans Serif"/>
                <a:cs typeface="Microsoft Sans Serif"/>
              </a:rPr>
              <a:t>Знаменитый</a:t>
            </a:r>
            <a:r>
              <a:rPr sz="2800" spc="-5" dirty="0">
                <a:latin typeface="Microsoft Sans Serif"/>
                <a:cs typeface="Microsoft Sans Serif"/>
              </a:rPr>
              <a:t> </a:t>
            </a:r>
            <a:r>
              <a:rPr sz="2800" b="1" spc="-5" dirty="0">
                <a:latin typeface="Arial"/>
                <a:cs typeface="Arial"/>
              </a:rPr>
              <a:t>педагог</a:t>
            </a:r>
            <a:r>
              <a:rPr sz="2800" b="1" spc="-30" dirty="0">
                <a:latin typeface="Arial"/>
                <a:cs typeface="Arial"/>
              </a:rPr>
              <a:t> </a:t>
            </a:r>
            <a:r>
              <a:rPr sz="2800" spc="5" dirty="0">
                <a:latin typeface="Microsoft Sans Serif"/>
                <a:cs typeface="Microsoft Sans Serif"/>
              </a:rPr>
              <a:t>XVII</a:t>
            </a:r>
            <a:r>
              <a:rPr sz="2800" spc="-35" dirty="0">
                <a:latin typeface="Microsoft Sans Serif"/>
                <a:cs typeface="Microsoft Sans Serif"/>
              </a:rPr>
              <a:t> века</a:t>
            </a:r>
            <a:r>
              <a:rPr sz="2800" spc="15" dirty="0">
                <a:latin typeface="Microsoft Sans Serif"/>
                <a:cs typeface="Microsoft Sans Serif"/>
              </a:rPr>
              <a:t> </a:t>
            </a:r>
            <a:r>
              <a:rPr sz="2800" spc="-10" dirty="0">
                <a:latin typeface="Microsoft Sans Serif"/>
                <a:cs typeface="Microsoft Sans Serif"/>
              </a:rPr>
              <a:t>Ян</a:t>
            </a:r>
            <a:r>
              <a:rPr sz="2800" spc="40" dirty="0">
                <a:latin typeface="Microsoft Sans Serif"/>
                <a:cs typeface="Microsoft Sans Serif"/>
              </a:rPr>
              <a:t> </a:t>
            </a:r>
            <a:r>
              <a:rPr sz="2800" spc="-20" dirty="0">
                <a:latin typeface="Microsoft Sans Serif"/>
                <a:cs typeface="Microsoft Sans Serif"/>
              </a:rPr>
              <a:t>Амос </a:t>
            </a:r>
            <a:r>
              <a:rPr sz="2800" spc="-15" dirty="0">
                <a:latin typeface="Microsoft Sans Serif"/>
                <a:cs typeface="Microsoft Sans Serif"/>
              </a:rPr>
              <a:t> </a:t>
            </a:r>
            <a:r>
              <a:rPr sz="2800" spc="-55" dirty="0">
                <a:latin typeface="Microsoft Sans Serif"/>
                <a:cs typeface="Microsoft Sans Serif"/>
              </a:rPr>
              <a:t>Коменский</a:t>
            </a:r>
            <a:r>
              <a:rPr sz="2800" spc="10" dirty="0">
                <a:latin typeface="Microsoft Sans Serif"/>
                <a:cs typeface="Microsoft Sans Serif"/>
              </a:rPr>
              <a:t> </a:t>
            </a:r>
            <a:r>
              <a:rPr sz="2800" spc="15" dirty="0">
                <a:latin typeface="Microsoft Sans Serif"/>
                <a:cs typeface="Microsoft Sans Serif"/>
              </a:rPr>
              <a:t>был </a:t>
            </a:r>
            <a:r>
              <a:rPr sz="2800" spc="-20" dirty="0">
                <a:latin typeface="Microsoft Sans Serif"/>
                <a:cs typeface="Microsoft Sans Serif"/>
              </a:rPr>
              <a:t>первым,</a:t>
            </a:r>
            <a:r>
              <a:rPr sz="2800" dirty="0">
                <a:latin typeface="Microsoft Sans Serif"/>
                <a:cs typeface="Microsoft Sans Serif"/>
              </a:rPr>
              <a:t> </a:t>
            </a:r>
            <a:r>
              <a:rPr sz="2800" spc="-45" dirty="0">
                <a:latin typeface="Microsoft Sans Serif"/>
                <a:cs typeface="Microsoft Sans Serif"/>
              </a:rPr>
              <a:t>кто,</a:t>
            </a:r>
            <a:r>
              <a:rPr sz="2800" spc="25" dirty="0">
                <a:latin typeface="Microsoft Sans Serif"/>
                <a:cs typeface="Microsoft Sans Serif"/>
              </a:rPr>
              <a:t> </a:t>
            </a:r>
            <a:r>
              <a:rPr sz="2800" spc="-5" dirty="0">
                <a:latin typeface="Microsoft Sans Serif"/>
                <a:cs typeface="Microsoft Sans Serif"/>
              </a:rPr>
              <a:t>идя</a:t>
            </a:r>
            <a:r>
              <a:rPr sz="2800" spc="20" dirty="0">
                <a:latin typeface="Microsoft Sans Serif"/>
                <a:cs typeface="Microsoft Sans Serif"/>
              </a:rPr>
              <a:t> </a:t>
            </a:r>
            <a:r>
              <a:rPr sz="2800" spc="5" dirty="0">
                <a:latin typeface="Microsoft Sans Serif"/>
                <a:cs typeface="Microsoft Sans Serif"/>
              </a:rPr>
              <a:t>в</a:t>
            </a:r>
            <a:r>
              <a:rPr sz="2800" spc="10" dirty="0">
                <a:latin typeface="Microsoft Sans Serif"/>
                <a:cs typeface="Microsoft Sans Serif"/>
              </a:rPr>
              <a:t> </a:t>
            </a:r>
            <a:r>
              <a:rPr sz="2800" spc="-15" dirty="0">
                <a:latin typeface="Microsoft Sans Serif"/>
                <a:cs typeface="Microsoft Sans Serif"/>
              </a:rPr>
              <a:t>ногу</a:t>
            </a:r>
            <a:r>
              <a:rPr sz="2800" spc="5" dirty="0">
                <a:latin typeface="Microsoft Sans Serif"/>
                <a:cs typeface="Microsoft Sans Serif"/>
              </a:rPr>
              <a:t> </a:t>
            </a:r>
            <a:r>
              <a:rPr sz="2800" dirty="0">
                <a:latin typeface="Microsoft Sans Serif"/>
                <a:cs typeface="Microsoft Sans Serif"/>
              </a:rPr>
              <a:t>с</a:t>
            </a:r>
            <a:endParaRPr sz="2800">
              <a:latin typeface="Microsoft Sans Serif"/>
              <a:cs typeface="Microsoft Sans Serif"/>
            </a:endParaRPr>
          </a:p>
          <a:p>
            <a:pPr marL="12700" marR="5080" indent="-4445" algn="ctr">
              <a:lnSpc>
                <a:spcPct val="100000"/>
              </a:lnSpc>
            </a:pPr>
            <a:r>
              <a:rPr sz="2800" spc="-35" dirty="0">
                <a:latin typeface="Microsoft Sans Serif"/>
                <a:cs typeface="Microsoft Sans Serif"/>
              </a:rPr>
              <a:t>техническим</a:t>
            </a:r>
            <a:r>
              <a:rPr sz="2800" spc="30" dirty="0">
                <a:latin typeface="Microsoft Sans Serif"/>
                <a:cs typeface="Microsoft Sans Serif"/>
              </a:rPr>
              <a:t> </a:t>
            </a:r>
            <a:r>
              <a:rPr sz="2800" spc="-15" dirty="0">
                <a:latin typeface="Microsoft Sans Serif"/>
                <a:cs typeface="Microsoft Sans Serif"/>
              </a:rPr>
              <a:t>прогрессом,</a:t>
            </a:r>
            <a:r>
              <a:rPr sz="2800" spc="5" dirty="0">
                <a:latin typeface="Microsoft Sans Serif"/>
                <a:cs typeface="Microsoft Sans Serif"/>
              </a:rPr>
              <a:t> </a:t>
            </a:r>
            <a:r>
              <a:rPr sz="2800" spc="10" dirty="0">
                <a:latin typeface="Microsoft Sans Serif"/>
                <a:cs typeface="Microsoft Sans Serif"/>
              </a:rPr>
              <a:t>стал</a:t>
            </a:r>
            <a:r>
              <a:rPr sz="2800" spc="-10" dirty="0">
                <a:latin typeface="Microsoft Sans Serif"/>
                <a:cs typeface="Microsoft Sans Serif"/>
              </a:rPr>
              <a:t> </a:t>
            </a:r>
            <a:r>
              <a:rPr sz="2800" spc="-25" dirty="0">
                <a:latin typeface="Microsoft Sans Serif"/>
                <a:cs typeface="Microsoft Sans Serif"/>
              </a:rPr>
              <a:t>использовать </a:t>
            </a:r>
            <a:r>
              <a:rPr sz="2800" spc="-15" dirty="0">
                <a:latin typeface="Microsoft Sans Serif"/>
                <a:cs typeface="Microsoft Sans Serif"/>
              </a:rPr>
              <a:t>это </a:t>
            </a:r>
            <a:r>
              <a:rPr sz="2800" spc="-725" dirty="0">
                <a:latin typeface="Microsoft Sans Serif"/>
                <a:cs typeface="Microsoft Sans Serif"/>
              </a:rPr>
              <a:t> </a:t>
            </a:r>
            <a:r>
              <a:rPr sz="2800" spc="5" dirty="0">
                <a:latin typeface="Microsoft Sans Serif"/>
                <a:cs typeface="Microsoft Sans Serif"/>
              </a:rPr>
              <a:t>в</a:t>
            </a:r>
            <a:r>
              <a:rPr sz="2800" spc="10" dirty="0">
                <a:latin typeface="Microsoft Sans Serif"/>
                <a:cs typeface="Microsoft Sans Serif"/>
              </a:rPr>
              <a:t> </a:t>
            </a:r>
            <a:r>
              <a:rPr sz="2800" spc="-25" dirty="0">
                <a:latin typeface="Microsoft Sans Serif"/>
                <a:cs typeface="Microsoft Sans Serif"/>
              </a:rPr>
              <a:t>учебниках,</a:t>
            </a:r>
            <a:r>
              <a:rPr sz="2800" spc="45" dirty="0">
                <a:latin typeface="Microsoft Sans Serif"/>
                <a:cs typeface="Microsoft Sans Serif"/>
              </a:rPr>
              <a:t> </a:t>
            </a:r>
            <a:r>
              <a:rPr sz="2800" spc="-30" dirty="0">
                <a:latin typeface="Microsoft Sans Serif"/>
                <a:cs typeface="Microsoft Sans Serif"/>
              </a:rPr>
              <a:t>причем</a:t>
            </a:r>
            <a:r>
              <a:rPr sz="2800" spc="30" dirty="0">
                <a:latin typeface="Microsoft Sans Serif"/>
                <a:cs typeface="Microsoft Sans Serif"/>
              </a:rPr>
              <a:t> </a:t>
            </a:r>
            <a:r>
              <a:rPr sz="2800" spc="-25" dirty="0">
                <a:latin typeface="Microsoft Sans Serif"/>
                <a:cs typeface="Microsoft Sans Serif"/>
              </a:rPr>
              <a:t>по</a:t>
            </a:r>
            <a:r>
              <a:rPr sz="2800" spc="35" dirty="0">
                <a:latin typeface="Microsoft Sans Serif"/>
                <a:cs typeface="Microsoft Sans Serif"/>
              </a:rPr>
              <a:t> </a:t>
            </a:r>
            <a:r>
              <a:rPr sz="2800" spc="-25" dirty="0">
                <a:latin typeface="Microsoft Sans Serif"/>
                <a:cs typeface="Microsoft Sans Serif"/>
              </a:rPr>
              <a:t>всем</a:t>
            </a:r>
            <a:r>
              <a:rPr sz="2800" spc="-15" dirty="0">
                <a:latin typeface="Microsoft Sans Serif"/>
                <a:cs typeface="Microsoft Sans Serif"/>
              </a:rPr>
              <a:t> </a:t>
            </a:r>
            <a:r>
              <a:rPr sz="2800" spc="-40" dirty="0">
                <a:latin typeface="Microsoft Sans Serif"/>
                <a:cs typeface="Microsoft Sans Serif"/>
              </a:rPr>
              <a:t>предметам,</a:t>
            </a:r>
            <a:r>
              <a:rPr sz="2800" spc="45" dirty="0">
                <a:latin typeface="Microsoft Sans Serif"/>
                <a:cs typeface="Microsoft Sans Serif"/>
              </a:rPr>
              <a:t> </a:t>
            </a:r>
            <a:r>
              <a:rPr sz="2800" dirty="0">
                <a:latin typeface="Microsoft Sans Serif"/>
                <a:cs typeface="Microsoft Sans Serif"/>
              </a:rPr>
              <a:t>ибо </a:t>
            </a:r>
            <a:r>
              <a:rPr sz="2800" spc="5" dirty="0">
                <a:latin typeface="Microsoft Sans Serif"/>
                <a:cs typeface="Microsoft Sans Serif"/>
              </a:rPr>
              <a:t> </a:t>
            </a:r>
            <a:r>
              <a:rPr sz="2800" spc="-15" dirty="0">
                <a:latin typeface="Microsoft Sans Serif"/>
                <a:cs typeface="Microsoft Sans Serif"/>
              </a:rPr>
              <a:t>это,</a:t>
            </a:r>
            <a:r>
              <a:rPr sz="2800" spc="10" dirty="0">
                <a:latin typeface="Microsoft Sans Serif"/>
                <a:cs typeface="Microsoft Sans Serif"/>
              </a:rPr>
              <a:t> </a:t>
            </a:r>
            <a:r>
              <a:rPr sz="2800" spc="-25" dirty="0">
                <a:latin typeface="Microsoft Sans Serif"/>
                <a:cs typeface="Microsoft Sans Serif"/>
              </a:rPr>
              <a:t>по</a:t>
            </a:r>
            <a:r>
              <a:rPr sz="2800" spc="30" dirty="0">
                <a:latin typeface="Microsoft Sans Serif"/>
                <a:cs typeface="Microsoft Sans Serif"/>
              </a:rPr>
              <a:t> </a:t>
            </a:r>
            <a:r>
              <a:rPr sz="2800" spc="-40" dirty="0">
                <a:latin typeface="Microsoft Sans Serif"/>
                <a:cs typeface="Microsoft Sans Serif"/>
              </a:rPr>
              <a:t>его</a:t>
            </a:r>
            <a:r>
              <a:rPr sz="2800" spc="45" dirty="0">
                <a:latin typeface="Microsoft Sans Serif"/>
                <a:cs typeface="Microsoft Sans Serif"/>
              </a:rPr>
              <a:t> </a:t>
            </a:r>
            <a:r>
              <a:rPr sz="2800" dirty="0">
                <a:latin typeface="Microsoft Sans Serif"/>
                <a:cs typeface="Microsoft Sans Serif"/>
              </a:rPr>
              <a:t>совершенно</a:t>
            </a:r>
            <a:r>
              <a:rPr sz="2800" spc="5" dirty="0">
                <a:latin typeface="Microsoft Sans Serif"/>
                <a:cs typeface="Microsoft Sans Serif"/>
              </a:rPr>
              <a:t> </a:t>
            </a:r>
            <a:r>
              <a:rPr sz="2800" spc="-10" dirty="0">
                <a:latin typeface="Microsoft Sans Serif"/>
                <a:cs typeface="Microsoft Sans Serif"/>
              </a:rPr>
              <a:t>обоснованному мнению, </a:t>
            </a:r>
            <a:r>
              <a:rPr sz="2800" spc="-730" dirty="0">
                <a:latin typeface="Microsoft Sans Serif"/>
                <a:cs typeface="Microsoft Sans Serif"/>
              </a:rPr>
              <a:t> </a:t>
            </a:r>
            <a:r>
              <a:rPr sz="2800" spc="5" dirty="0">
                <a:latin typeface="Microsoft Sans Serif"/>
                <a:cs typeface="Microsoft Sans Serif"/>
              </a:rPr>
              <a:t>сильно</a:t>
            </a:r>
            <a:r>
              <a:rPr sz="2800" spc="15" dirty="0">
                <a:latin typeface="Microsoft Sans Serif"/>
                <a:cs typeface="Microsoft Sans Serif"/>
              </a:rPr>
              <a:t> </a:t>
            </a:r>
            <a:r>
              <a:rPr sz="2800" spc="-30" dirty="0">
                <a:latin typeface="Microsoft Sans Serif"/>
                <a:cs typeface="Microsoft Sans Serif"/>
              </a:rPr>
              <a:t>облегчает</a:t>
            </a:r>
            <a:r>
              <a:rPr sz="2800" spc="-5" dirty="0">
                <a:latin typeface="Microsoft Sans Serif"/>
                <a:cs typeface="Microsoft Sans Serif"/>
              </a:rPr>
              <a:t> </a:t>
            </a:r>
            <a:r>
              <a:rPr sz="2800" spc="-10" dirty="0">
                <a:latin typeface="Microsoft Sans Serif"/>
                <a:cs typeface="Microsoft Sans Serif"/>
              </a:rPr>
              <a:t>усвоение</a:t>
            </a:r>
            <a:r>
              <a:rPr sz="2800" spc="30" dirty="0">
                <a:latin typeface="Microsoft Sans Serif"/>
                <a:cs typeface="Microsoft Sans Serif"/>
              </a:rPr>
              <a:t> </a:t>
            </a:r>
            <a:r>
              <a:rPr sz="2800" dirty="0">
                <a:latin typeface="Microsoft Sans Serif"/>
                <a:cs typeface="Microsoft Sans Serif"/>
              </a:rPr>
              <a:t>и</a:t>
            </a:r>
            <a:r>
              <a:rPr sz="2800" spc="10" dirty="0">
                <a:latin typeface="Microsoft Sans Serif"/>
                <a:cs typeface="Microsoft Sans Serif"/>
              </a:rPr>
              <a:t> </a:t>
            </a:r>
            <a:r>
              <a:rPr sz="2800" spc="-15" dirty="0">
                <a:latin typeface="Microsoft Sans Serif"/>
                <a:cs typeface="Microsoft Sans Serif"/>
              </a:rPr>
              <a:t>понимание</a:t>
            </a:r>
            <a:r>
              <a:rPr sz="2800" spc="5" dirty="0">
                <a:latin typeface="Microsoft Sans Serif"/>
                <a:cs typeface="Microsoft Sans Serif"/>
              </a:rPr>
              <a:t> </a:t>
            </a:r>
            <a:r>
              <a:rPr sz="2800" spc="-10" dirty="0">
                <a:latin typeface="Microsoft Sans Serif"/>
                <a:cs typeface="Microsoft Sans Serif"/>
              </a:rPr>
              <a:t>любого </a:t>
            </a:r>
            <a:r>
              <a:rPr sz="2800" spc="-725" dirty="0">
                <a:latin typeface="Microsoft Sans Serif"/>
                <a:cs typeface="Microsoft Sans Serif"/>
              </a:rPr>
              <a:t> </a:t>
            </a:r>
            <a:r>
              <a:rPr sz="2800" spc="-30" dirty="0">
                <a:latin typeface="Microsoft Sans Serif"/>
                <a:cs typeface="Microsoft Sans Serif"/>
              </a:rPr>
              <a:t>учебного</a:t>
            </a:r>
            <a:r>
              <a:rPr sz="2800" spc="35" dirty="0">
                <a:latin typeface="Microsoft Sans Serif"/>
                <a:cs typeface="Microsoft Sans Serif"/>
              </a:rPr>
              <a:t> </a:t>
            </a:r>
            <a:r>
              <a:rPr sz="2800" spc="-15" dirty="0">
                <a:latin typeface="Microsoft Sans Serif"/>
                <a:cs typeface="Microsoft Sans Serif"/>
              </a:rPr>
              <a:t>материала.</a:t>
            </a:r>
            <a:r>
              <a:rPr sz="2800" spc="25" dirty="0">
                <a:latin typeface="Microsoft Sans Serif"/>
                <a:cs typeface="Microsoft Sans Serif"/>
              </a:rPr>
              <a:t> </a:t>
            </a:r>
            <a:r>
              <a:rPr sz="2800" spc="5" dirty="0">
                <a:latin typeface="Microsoft Sans Serif"/>
                <a:cs typeface="Microsoft Sans Serif"/>
              </a:rPr>
              <a:t>О</a:t>
            </a:r>
            <a:r>
              <a:rPr sz="2800" spc="20" dirty="0">
                <a:latin typeface="Microsoft Sans Serif"/>
                <a:cs typeface="Microsoft Sans Serif"/>
              </a:rPr>
              <a:t> </a:t>
            </a:r>
            <a:r>
              <a:rPr sz="2800" spc="-35" dirty="0">
                <a:latin typeface="Microsoft Sans Serif"/>
                <a:cs typeface="Microsoft Sans Serif"/>
              </a:rPr>
              <a:t>чем</a:t>
            </a:r>
            <a:r>
              <a:rPr sz="2800" spc="30" dirty="0">
                <a:latin typeface="Microsoft Sans Serif"/>
                <a:cs typeface="Microsoft Sans Serif"/>
              </a:rPr>
              <a:t> </a:t>
            </a:r>
            <a:r>
              <a:rPr sz="2800" spc="-30" dirty="0">
                <a:latin typeface="Microsoft Sans Serif"/>
                <a:cs typeface="Microsoft Sans Serif"/>
              </a:rPr>
              <a:t>идет</a:t>
            </a:r>
            <a:r>
              <a:rPr sz="2800" spc="30" dirty="0">
                <a:latin typeface="Microsoft Sans Serif"/>
                <a:cs typeface="Microsoft Sans Serif"/>
              </a:rPr>
              <a:t> </a:t>
            </a:r>
            <a:r>
              <a:rPr sz="2800" spc="-25" dirty="0">
                <a:latin typeface="Microsoft Sans Serif"/>
                <a:cs typeface="Microsoft Sans Serif"/>
              </a:rPr>
              <a:t>речь?</a:t>
            </a:r>
            <a:endParaRPr sz="2800">
              <a:latin typeface="Microsoft Sans Serif"/>
              <a:cs typeface="Microsoft Sans Serif"/>
            </a:endParaRPr>
          </a:p>
        </p:txBody>
      </p:sp>
      <p:pic>
        <p:nvPicPr>
          <p:cNvPr id="20" name="object 20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5282184" y="1075982"/>
            <a:ext cx="4155821" cy="1010246"/>
          </a:xfrm>
          <a:prstGeom prst="rect">
            <a:avLst/>
          </a:prstGeom>
        </p:spPr>
      </p:pic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5556884" y="1198321"/>
            <a:ext cx="358394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75" dirty="0">
                <a:solidFill>
                  <a:srgbClr val="000000"/>
                </a:solidFill>
              </a:rPr>
              <a:t>ИЛЛЮСТРАЦИЯ</a:t>
            </a:r>
            <a:endParaRPr sz="36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3229" y="0"/>
            <a:ext cx="11986895" cy="6858000"/>
            <a:chOff x="53229" y="0"/>
            <a:chExt cx="1198689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229" y="0"/>
              <a:ext cx="10713178" cy="685799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3359" y="131063"/>
              <a:ext cx="10216896" cy="648919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8421623" y="5495544"/>
              <a:ext cx="3609340" cy="954405"/>
            </a:xfrm>
            <a:custGeom>
              <a:avLst/>
              <a:gdLst/>
              <a:ahLst/>
              <a:cxnLst/>
              <a:rect l="l" t="t" r="r" b="b"/>
              <a:pathLst>
                <a:path w="3609340" h="954404">
                  <a:moveTo>
                    <a:pt x="3608831" y="0"/>
                  </a:moveTo>
                  <a:lnTo>
                    <a:pt x="0" y="0"/>
                  </a:lnTo>
                  <a:lnTo>
                    <a:pt x="0" y="954023"/>
                  </a:lnTo>
                  <a:lnTo>
                    <a:pt x="3608831" y="954023"/>
                  </a:lnTo>
                  <a:lnTo>
                    <a:pt x="3608831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421623" y="5495544"/>
              <a:ext cx="3609340" cy="954405"/>
            </a:xfrm>
            <a:custGeom>
              <a:avLst/>
              <a:gdLst/>
              <a:ahLst/>
              <a:cxnLst/>
              <a:rect l="l" t="t" r="r" b="b"/>
              <a:pathLst>
                <a:path w="3609340" h="954404">
                  <a:moveTo>
                    <a:pt x="0" y="954023"/>
                  </a:moveTo>
                  <a:lnTo>
                    <a:pt x="3608831" y="954023"/>
                  </a:lnTo>
                  <a:lnTo>
                    <a:pt x="3608831" y="0"/>
                  </a:lnTo>
                  <a:lnTo>
                    <a:pt x="0" y="0"/>
                  </a:lnTo>
                  <a:lnTo>
                    <a:pt x="0" y="954023"/>
                  </a:lnTo>
                  <a:close/>
                </a:path>
              </a:pathLst>
            </a:custGeom>
            <a:ln w="182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8592693" y="5519724"/>
            <a:ext cx="3272790" cy="88074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5080" indent="167640">
              <a:lnSpc>
                <a:spcPct val="100000"/>
              </a:lnSpc>
              <a:spcBef>
                <a:spcPts val="110"/>
              </a:spcBef>
            </a:pPr>
            <a:r>
              <a:rPr sz="2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«Опять </a:t>
            </a:r>
            <a:r>
              <a:rPr sz="28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пятерка», </a:t>
            </a:r>
            <a:r>
              <a:rPr sz="28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dirty="0">
                <a:solidFill>
                  <a:srgbClr val="FFFFFF"/>
                </a:solidFill>
                <a:latin typeface="Microsoft Sans Serif"/>
                <a:cs typeface="Microsoft Sans Serif"/>
              </a:rPr>
              <a:t>1954</a:t>
            </a:r>
            <a:r>
              <a:rPr sz="2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-125" dirty="0">
                <a:solidFill>
                  <a:srgbClr val="FFFFFF"/>
                </a:solidFill>
                <a:latin typeface="Microsoft Sans Serif"/>
                <a:cs typeface="Microsoft Sans Serif"/>
              </a:rPr>
              <a:t>г.,</a:t>
            </a:r>
            <a:r>
              <a:rPr sz="2800" spc="-4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8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Заболоцкий</a:t>
            </a:r>
            <a:endParaRPr sz="28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6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051560" y="1682445"/>
            <a:ext cx="9898380" cy="4615180"/>
            <a:chOff x="1051560" y="1682445"/>
            <a:chExt cx="9898380" cy="461518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82040" y="1770887"/>
              <a:ext cx="9695688" cy="452323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082040" y="1770887"/>
              <a:ext cx="9695815" cy="4523740"/>
            </a:xfrm>
            <a:custGeom>
              <a:avLst/>
              <a:gdLst/>
              <a:ahLst/>
              <a:cxnLst/>
              <a:rect l="l" t="t" r="r" b="b"/>
              <a:pathLst>
                <a:path w="9695815" h="4523740">
                  <a:moveTo>
                    <a:pt x="0" y="4523232"/>
                  </a:moveTo>
                  <a:lnTo>
                    <a:pt x="9695688" y="4523232"/>
                  </a:lnTo>
                  <a:lnTo>
                    <a:pt x="9695688" y="0"/>
                  </a:lnTo>
                  <a:lnTo>
                    <a:pt x="0" y="0"/>
                  </a:lnTo>
                  <a:lnTo>
                    <a:pt x="0" y="4523232"/>
                  </a:lnTo>
                  <a:close/>
                </a:path>
              </a:pathLst>
            </a:custGeom>
            <a:ln w="6096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48256" y="1682445"/>
              <a:ext cx="7901685" cy="90352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40408" y="2170125"/>
              <a:ext cx="8520430" cy="90352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752600" y="2657805"/>
              <a:ext cx="8499094" cy="90352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648712" y="3145485"/>
              <a:ext cx="6700774" cy="90352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51560" y="3633165"/>
              <a:ext cx="9898253" cy="90352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026408" y="4120845"/>
              <a:ext cx="2259965" cy="90352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748527" y="4120845"/>
              <a:ext cx="763358" cy="90352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086856" y="4120845"/>
              <a:ext cx="1141272" cy="90352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690360" y="4120845"/>
              <a:ext cx="943190" cy="903528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095744" y="4120845"/>
              <a:ext cx="763358" cy="903528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355592" y="5096255"/>
              <a:ext cx="3512566" cy="903528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1296161" y="1795094"/>
            <a:ext cx="9274810" cy="39281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01675" marR="702945" indent="2540" algn="ctr">
              <a:lnSpc>
                <a:spcPct val="100000"/>
              </a:lnSpc>
              <a:spcBef>
                <a:spcPts val="95"/>
              </a:spcBef>
            </a:pPr>
            <a:r>
              <a:rPr sz="3200" spc="-35" dirty="0">
                <a:latin typeface="Microsoft Sans Serif"/>
                <a:cs typeface="Microsoft Sans Serif"/>
              </a:rPr>
              <a:t>Норвежец</a:t>
            </a:r>
            <a:r>
              <a:rPr sz="3200" spc="70" dirty="0">
                <a:latin typeface="Microsoft Sans Serif"/>
                <a:cs typeface="Microsoft Sans Serif"/>
              </a:rPr>
              <a:t> </a:t>
            </a:r>
            <a:r>
              <a:rPr sz="3200" spc="-15" dirty="0">
                <a:latin typeface="Microsoft Sans Serif"/>
                <a:cs typeface="Microsoft Sans Serif"/>
              </a:rPr>
              <a:t>Эспен</a:t>
            </a:r>
            <a:r>
              <a:rPr sz="3200" spc="15" dirty="0">
                <a:latin typeface="Microsoft Sans Serif"/>
                <a:cs typeface="Microsoft Sans Serif"/>
              </a:rPr>
              <a:t> </a:t>
            </a:r>
            <a:r>
              <a:rPr sz="3200" spc="-35" dirty="0">
                <a:latin typeface="Microsoft Sans Serif"/>
                <a:cs typeface="Microsoft Sans Serif"/>
              </a:rPr>
              <a:t>Хольм,</a:t>
            </a:r>
            <a:r>
              <a:rPr sz="3200" spc="50" dirty="0">
                <a:latin typeface="Microsoft Sans Serif"/>
                <a:cs typeface="Microsoft Sans Serif"/>
              </a:rPr>
              <a:t> </a:t>
            </a:r>
            <a:r>
              <a:rPr sz="3200" spc="-30" dirty="0">
                <a:latin typeface="Microsoft Sans Serif"/>
                <a:cs typeface="Microsoft Sans Serif"/>
              </a:rPr>
              <a:t>автор</a:t>
            </a:r>
            <a:r>
              <a:rPr sz="3200" spc="30" dirty="0">
                <a:latin typeface="Microsoft Sans Serif"/>
                <a:cs typeface="Microsoft Sans Serif"/>
              </a:rPr>
              <a:t> </a:t>
            </a:r>
            <a:r>
              <a:rPr sz="3200" spc="-65" dirty="0">
                <a:latin typeface="Microsoft Sans Serif"/>
                <a:cs typeface="Microsoft Sans Serif"/>
              </a:rPr>
              <a:t>книги</a:t>
            </a:r>
            <a:r>
              <a:rPr sz="3200" spc="45" dirty="0">
                <a:latin typeface="Microsoft Sans Serif"/>
                <a:cs typeface="Microsoft Sans Serif"/>
              </a:rPr>
              <a:t> </a:t>
            </a:r>
            <a:r>
              <a:rPr sz="3200" spc="-5" dirty="0">
                <a:latin typeface="Microsoft Sans Serif"/>
                <a:cs typeface="Microsoft Sans Serif"/>
              </a:rPr>
              <a:t>о </a:t>
            </a:r>
            <a:r>
              <a:rPr sz="3200" dirty="0">
                <a:latin typeface="Microsoft Sans Serif"/>
                <a:cs typeface="Microsoft Sans Serif"/>
              </a:rPr>
              <a:t> </a:t>
            </a:r>
            <a:r>
              <a:rPr sz="3200" spc="-15" dirty="0">
                <a:latin typeface="Microsoft Sans Serif"/>
                <a:cs typeface="Microsoft Sans Serif"/>
              </a:rPr>
              <a:t>современной</a:t>
            </a:r>
            <a:r>
              <a:rPr sz="3200" spc="40" dirty="0">
                <a:latin typeface="Microsoft Sans Serif"/>
                <a:cs typeface="Microsoft Sans Serif"/>
              </a:rPr>
              <a:t> </a:t>
            </a:r>
            <a:r>
              <a:rPr sz="3200" spc="-50" dirty="0">
                <a:latin typeface="Microsoft Sans Serif"/>
                <a:cs typeface="Microsoft Sans Serif"/>
              </a:rPr>
              <a:t>педагогике,</a:t>
            </a:r>
            <a:r>
              <a:rPr sz="3200" spc="10" dirty="0">
                <a:latin typeface="Microsoft Sans Serif"/>
                <a:cs typeface="Microsoft Sans Serif"/>
              </a:rPr>
              <a:t> </a:t>
            </a:r>
            <a:r>
              <a:rPr sz="3200" spc="-70" dirty="0">
                <a:latin typeface="Microsoft Sans Serif"/>
                <a:cs typeface="Microsoft Sans Serif"/>
              </a:rPr>
              <a:t>утверждает,</a:t>
            </a:r>
            <a:r>
              <a:rPr sz="3200" spc="55" dirty="0">
                <a:latin typeface="Microsoft Sans Serif"/>
                <a:cs typeface="Microsoft Sans Serif"/>
              </a:rPr>
              <a:t> </a:t>
            </a:r>
            <a:r>
              <a:rPr sz="3200" spc="-40" dirty="0">
                <a:latin typeface="Microsoft Sans Serif"/>
                <a:cs typeface="Microsoft Sans Serif"/>
              </a:rPr>
              <a:t>что </a:t>
            </a:r>
            <a:r>
              <a:rPr sz="3200" spc="-835" dirty="0">
                <a:latin typeface="Microsoft Sans Serif"/>
                <a:cs typeface="Microsoft Sans Serif"/>
              </a:rPr>
              <a:t> </a:t>
            </a:r>
            <a:r>
              <a:rPr sz="3200" spc="-35" dirty="0">
                <a:latin typeface="Microsoft Sans Serif"/>
                <a:cs typeface="Microsoft Sans Serif"/>
              </a:rPr>
              <a:t>наихудшими</a:t>
            </a:r>
            <a:r>
              <a:rPr sz="3200" spc="95" dirty="0">
                <a:latin typeface="Microsoft Sans Serif"/>
                <a:cs typeface="Microsoft Sans Serif"/>
              </a:rPr>
              <a:t> </a:t>
            </a:r>
            <a:r>
              <a:rPr sz="3200" spc="-40" dirty="0">
                <a:latin typeface="Microsoft Sans Serif"/>
                <a:cs typeface="Microsoft Sans Serif"/>
              </a:rPr>
              <a:t>учителями</a:t>
            </a:r>
            <a:r>
              <a:rPr sz="3200" spc="85" dirty="0">
                <a:latin typeface="Microsoft Sans Serif"/>
                <a:cs typeface="Microsoft Sans Serif"/>
              </a:rPr>
              <a:t> </a:t>
            </a:r>
            <a:r>
              <a:rPr sz="3200" spc="-20" dirty="0">
                <a:latin typeface="Microsoft Sans Serif"/>
                <a:cs typeface="Microsoft Sans Serif"/>
              </a:rPr>
              <a:t>являются</a:t>
            </a:r>
            <a:r>
              <a:rPr sz="3200" spc="35" dirty="0">
                <a:latin typeface="Microsoft Sans Serif"/>
                <a:cs typeface="Microsoft Sans Serif"/>
              </a:rPr>
              <a:t> </a:t>
            </a:r>
            <a:r>
              <a:rPr sz="3200" spc="-40" dirty="0">
                <a:latin typeface="Microsoft Sans Serif"/>
                <a:cs typeface="Microsoft Sans Serif"/>
              </a:rPr>
              <a:t>"умные </a:t>
            </a:r>
            <a:r>
              <a:rPr sz="3200" spc="-835" dirty="0">
                <a:latin typeface="Microsoft Sans Serif"/>
                <a:cs typeface="Microsoft Sans Serif"/>
              </a:rPr>
              <a:t> </a:t>
            </a:r>
            <a:r>
              <a:rPr sz="3200" spc="-15" dirty="0">
                <a:latin typeface="Microsoft Sans Serif"/>
                <a:cs typeface="Microsoft Sans Serif"/>
              </a:rPr>
              <a:t>идиоты",</a:t>
            </a:r>
            <a:r>
              <a:rPr sz="3200" spc="55" dirty="0">
                <a:latin typeface="Microsoft Sans Serif"/>
                <a:cs typeface="Microsoft Sans Serif"/>
              </a:rPr>
              <a:t> </a:t>
            </a:r>
            <a:r>
              <a:rPr sz="3200" spc="-10" dirty="0">
                <a:latin typeface="Microsoft Sans Serif"/>
                <a:cs typeface="Microsoft Sans Serif"/>
              </a:rPr>
              <a:t>способные</a:t>
            </a:r>
            <a:r>
              <a:rPr sz="3200" spc="30" dirty="0">
                <a:latin typeface="Microsoft Sans Serif"/>
                <a:cs typeface="Microsoft Sans Serif"/>
              </a:rPr>
              <a:t> </a:t>
            </a:r>
            <a:r>
              <a:rPr sz="3200" spc="-30" dirty="0">
                <a:latin typeface="Microsoft Sans Serif"/>
                <a:cs typeface="Microsoft Sans Serif"/>
              </a:rPr>
              <a:t>искалечить</a:t>
            </a:r>
            <a:endParaRPr sz="3200">
              <a:latin typeface="Microsoft Sans Serif"/>
              <a:cs typeface="Microsoft Sans Serif"/>
            </a:endParaRPr>
          </a:p>
          <a:p>
            <a:pPr marL="12065" marR="5080" algn="ctr">
              <a:lnSpc>
                <a:spcPct val="100000"/>
              </a:lnSpc>
              <a:spcBef>
                <a:spcPts val="5"/>
              </a:spcBef>
            </a:pPr>
            <a:r>
              <a:rPr sz="3200" spc="-15" dirty="0">
                <a:latin typeface="Microsoft Sans Serif"/>
                <a:cs typeface="Microsoft Sans Serif"/>
              </a:rPr>
              <a:t>несформировавшуюся</a:t>
            </a:r>
            <a:r>
              <a:rPr sz="3200" spc="130" dirty="0">
                <a:latin typeface="Microsoft Sans Serif"/>
                <a:cs typeface="Microsoft Sans Serif"/>
              </a:rPr>
              <a:t> </a:t>
            </a:r>
            <a:r>
              <a:rPr sz="3200" spc="-40" dirty="0">
                <a:latin typeface="Microsoft Sans Serif"/>
                <a:cs typeface="Microsoft Sans Serif"/>
              </a:rPr>
              <a:t>психику</a:t>
            </a:r>
            <a:r>
              <a:rPr sz="3200" spc="75" dirty="0">
                <a:latin typeface="Microsoft Sans Serif"/>
                <a:cs typeface="Microsoft Sans Serif"/>
              </a:rPr>
              <a:t> </a:t>
            </a:r>
            <a:r>
              <a:rPr sz="3200" spc="-40" dirty="0">
                <a:latin typeface="Microsoft Sans Serif"/>
                <a:cs typeface="Microsoft Sans Serif"/>
              </a:rPr>
              <a:t>ребенка.</a:t>
            </a:r>
            <a:r>
              <a:rPr sz="3200" spc="85" dirty="0">
                <a:latin typeface="Microsoft Sans Serif"/>
                <a:cs typeface="Microsoft Sans Serif"/>
              </a:rPr>
              <a:t> </a:t>
            </a:r>
            <a:r>
              <a:rPr sz="3200" spc="-55" dirty="0">
                <a:latin typeface="Microsoft Sans Serif"/>
                <a:cs typeface="Microsoft Sans Serif"/>
              </a:rPr>
              <a:t>«Умные </a:t>
            </a:r>
            <a:r>
              <a:rPr sz="3200" spc="-835" dirty="0">
                <a:latin typeface="Microsoft Sans Serif"/>
                <a:cs typeface="Microsoft Sans Serif"/>
              </a:rPr>
              <a:t> </a:t>
            </a:r>
            <a:r>
              <a:rPr sz="3200" spc="-15" dirty="0">
                <a:latin typeface="Microsoft Sans Serif"/>
                <a:cs typeface="Microsoft Sans Serif"/>
              </a:rPr>
              <a:t>идиоты»</a:t>
            </a:r>
            <a:r>
              <a:rPr sz="3200" spc="35" dirty="0">
                <a:latin typeface="Microsoft Sans Serif"/>
                <a:cs typeface="Microsoft Sans Serif"/>
              </a:rPr>
              <a:t> </a:t>
            </a:r>
            <a:r>
              <a:rPr sz="3200" spc="835" dirty="0">
                <a:latin typeface="Microsoft Sans Serif"/>
                <a:cs typeface="Microsoft Sans Serif"/>
              </a:rPr>
              <a:t>–</a:t>
            </a:r>
            <a:r>
              <a:rPr sz="3200" spc="40" dirty="0">
                <a:latin typeface="Microsoft Sans Serif"/>
                <a:cs typeface="Microsoft Sans Serif"/>
              </a:rPr>
              <a:t> </a:t>
            </a:r>
            <a:r>
              <a:rPr sz="3200" spc="254" dirty="0">
                <a:latin typeface="Microsoft Sans Serif"/>
                <a:cs typeface="Microsoft Sans Serif"/>
              </a:rPr>
              <a:t>это…?</a:t>
            </a:r>
            <a:endParaRPr sz="32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350">
              <a:latin typeface="Microsoft Sans Serif"/>
              <a:cs typeface="Microsoft Sans Serif"/>
            </a:endParaRPr>
          </a:p>
          <a:p>
            <a:pPr marL="334010" algn="ctr">
              <a:lnSpc>
                <a:spcPct val="100000"/>
              </a:lnSpc>
              <a:spcBef>
                <a:spcPts val="5"/>
              </a:spcBef>
            </a:pPr>
            <a:r>
              <a:rPr sz="3200" spc="-60" dirty="0">
                <a:latin typeface="Microsoft Sans Serif"/>
                <a:cs typeface="Microsoft Sans Serif"/>
              </a:rPr>
              <a:t>КОМПЬЮТЕРЫ</a:t>
            </a:r>
            <a:endParaRPr sz="32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34321" y="324507"/>
            <a:ext cx="10975340" cy="6385560"/>
            <a:chOff x="734321" y="324507"/>
            <a:chExt cx="10975340" cy="638556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34321" y="324507"/>
              <a:ext cx="10975332" cy="638498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56487" y="484631"/>
              <a:ext cx="10479023" cy="588873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3842" y="3"/>
            <a:ext cx="12390120" cy="6856730"/>
            <a:chOff x="-36563" y="1523"/>
            <a:chExt cx="12390120" cy="685673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469198"/>
              <a:ext cx="12191999" cy="63888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1" y="1523"/>
              <a:ext cx="12353557" cy="685647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-36563" y="1523"/>
              <a:ext cx="12390120" cy="6856730"/>
            </a:xfrm>
            <a:custGeom>
              <a:avLst/>
              <a:gdLst/>
              <a:ahLst/>
              <a:cxnLst/>
              <a:rect l="l" t="t" r="r" b="b"/>
              <a:pathLst>
                <a:path w="12390120" h="6856730">
                  <a:moveTo>
                    <a:pt x="444982" y="0"/>
                  </a:moveTo>
                  <a:lnTo>
                    <a:pt x="0" y="0"/>
                  </a:lnTo>
                  <a:lnTo>
                    <a:pt x="0" y="6856476"/>
                  </a:lnTo>
                  <a:lnTo>
                    <a:pt x="444982" y="6856476"/>
                  </a:lnTo>
                  <a:lnTo>
                    <a:pt x="444982" y="0"/>
                  </a:lnTo>
                  <a:close/>
                </a:path>
                <a:path w="12390120" h="6856730">
                  <a:moveTo>
                    <a:pt x="12390095" y="0"/>
                  </a:moveTo>
                  <a:lnTo>
                    <a:pt x="11945099" y="0"/>
                  </a:lnTo>
                  <a:lnTo>
                    <a:pt x="11945099" y="6856476"/>
                  </a:lnTo>
                  <a:lnTo>
                    <a:pt x="12390095" y="6856476"/>
                  </a:lnTo>
                  <a:lnTo>
                    <a:pt x="1239009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934274" y="3662077"/>
            <a:ext cx="104182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«УГАДАЙ МЕЛОДИЮ»</a:t>
            </a:r>
            <a:endParaRPr lang="ru-RU" sz="7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4" b="152"/>
          <a:stretch/>
        </p:blipFill>
        <p:spPr>
          <a:xfrm>
            <a:off x="-20782" y="-1"/>
            <a:ext cx="12212782" cy="6858001"/>
          </a:xfrm>
          <a:prstGeom prst="rect">
            <a:avLst/>
          </a:prstGeom>
        </p:spPr>
      </p:pic>
      <p:pic>
        <p:nvPicPr>
          <p:cNvPr id="3" name="1. - Чему учат в школ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47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4" b="152"/>
          <a:stretch/>
        </p:blipFill>
        <p:spPr>
          <a:xfrm>
            <a:off x="-20782" y="-1"/>
            <a:ext cx="12212782" cy="6858001"/>
          </a:xfrm>
          <a:prstGeom prst="rect">
            <a:avLst/>
          </a:prstGeom>
        </p:spPr>
      </p:pic>
      <p:pic>
        <p:nvPicPr>
          <p:cNvPr id="4" name="3. - Дважды два четыре мину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235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3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1040" y="1322832"/>
            <a:ext cx="10579608" cy="371856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87932" y="521176"/>
            <a:ext cx="6554604" cy="274069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2559811" y="484378"/>
            <a:ext cx="659574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45" dirty="0">
                <a:latin typeface="Microsoft Sans Serif"/>
                <a:cs typeface="Microsoft Sans Serif"/>
              </a:rPr>
              <a:t>П</a:t>
            </a:r>
            <a:r>
              <a:rPr sz="1800" spc="-285" dirty="0">
                <a:latin typeface="Microsoft Sans Serif"/>
                <a:cs typeface="Microsoft Sans Serif"/>
              </a:rPr>
              <a:t>Е</a:t>
            </a:r>
            <a:r>
              <a:rPr sz="1800" spc="-320" dirty="0">
                <a:latin typeface="Microsoft Sans Serif"/>
                <a:cs typeface="Microsoft Sans Serif"/>
              </a:rPr>
              <a:t>Д</a:t>
            </a:r>
            <a:r>
              <a:rPr sz="1800" spc="-215" dirty="0">
                <a:latin typeface="Microsoft Sans Serif"/>
                <a:cs typeface="Microsoft Sans Serif"/>
              </a:rPr>
              <a:t>АГ</a:t>
            </a:r>
            <a:r>
              <a:rPr sz="1800" spc="-270" dirty="0">
                <a:latin typeface="Microsoft Sans Serif"/>
                <a:cs typeface="Microsoft Sans Serif"/>
              </a:rPr>
              <a:t>О</a:t>
            </a:r>
            <a:r>
              <a:rPr sz="1800" spc="-235" dirty="0">
                <a:latin typeface="Microsoft Sans Serif"/>
                <a:cs typeface="Microsoft Sans Serif"/>
              </a:rPr>
              <a:t>ГИЧЕ</a:t>
            </a:r>
            <a:r>
              <a:rPr sz="1800" spc="-245" dirty="0">
                <a:latin typeface="Microsoft Sans Serif"/>
                <a:cs typeface="Microsoft Sans Serif"/>
              </a:rPr>
              <a:t>С</a:t>
            </a:r>
            <a:r>
              <a:rPr sz="1800" spc="-275" dirty="0">
                <a:latin typeface="Microsoft Sans Serif"/>
                <a:cs typeface="Microsoft Sans Serif"/>
              </a:rPr>
              <a:t>КИ</a:t>
            </a:r>
            <a:r>
              <a:rPr sz="1800" spc="-285" dirty="0">
                <a:latin typeface="Microsoft Sans Serif"/>
                <a:cs typeface="Microsoft Sans Serif"/>
              </a:rPr>
              <a:t>Й</a:t>
            </a:r>
            <a:r>
              <a:rPr sz="1800" spc="-50" dirty="0">
                <a:latin typeface="Microsoft Sans Serif"/>
                <a:cs typeface="Microsoft Sans Serif"/>
              </a:rPr>
              <a:t> </a:t>
            </a:r>
            <a:r>
              <a:rPr sz="1800" spc="-285" dirty="0">
                <a:latin typeface="Microsoft Sans Serif"/>
                <a:cs typeface="Microsoft Sans Serif"/>
              </a:rPr>
              <a:t>К</a:t>
            </a:r>
            <a:r>
              <a:rPr sz="1800" spc="-275" dirty="0">
                <a:latin typeface="Microsoft Sans Serif"/>
                <a:cs typeface="Microsoft Sans Serif"/>
              </a:rPr>
              <a:t>В</a:t>
            </a:r>
            <a:r>
              <a:rPr sz="1800" spc="-270" dirty="0">
                <a:latin typeface="Microsoft Sans Serif"/>
                <a:cs typeface="Microsoft Sans Serif"/>
              </a:rPr>
              <a:t>И</a:t>
            </a:r>
            <a:r>
              <a:rPr sz="1800" spc="-229" dirty="0">
                <a:latin typeface="Microsoft Sans Serif"/>
                <a:cs typeface="Microsoft Sans Serif"/>
              </a:rPr>
              <a:t>З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125" dirty="0">
                <a:latin typeface="Microsoft Sans Serif"/>
                <a:cs typeface="Microsoft Sans Serif"/>
              </a:rPr>
              <a:t> (</a:t>
            </a:r>
            <a:r>
              <a:rPr sz="1800" spc="-245" dirty="0">
                <a:latin typeface="Microsoft Sans Serif"/>
                <a:cs typeface="Microsoft Sans Serif"/>
              </a:rPr>
              <a:t>П</a:t>
            </a:r>
            <a:r>
              <a:rPr sz="1800" spc="-285" dirty="0">
                <a:latin typeface="Microsoft Sans Serif"/>
                <a:cs typeface="Microsoft Sans Serif"/>
              </a:rPr>
              <a:t>Е</a:t>
            </a:r>
            <a:r>
              <a:rPr sz="1800" spc="-320" dirty="0">
                <a:latin typeface="Microsoft Sans Serif"/>
                <a:cs typeface="Microsoft Sans Serif"/>
              </a:rPr>
              <a:t>Д</a:t>
            </a:r>
            <a:r>
              <a:rPr sz="1800" spc="-215" dirty="0">
                <a:latin typeface="Microsoft Sans Serif"/>
                <a:cs typeface="Microsoft Sans Serif"/>
              </a:rPr>
              <a:t>АГ</a:t>
            </a:r>
            <a:r>
              <a:rPr sz="1800" spc="-270" dirty="0">
                <a:latin typeface="Microsoft Sans Serif"/>
                <a:cs typeface="Microsoft Sans Serif"/>
              </a:rPr>
              <a:t>О</a:t>
            </a:r>
            <a:r>
              <a:rPr sz="1800" spc="-235" dirty="0">
                <a:latin typeface="Microsoft Sans Serif"/>
                <a:cs typeface="Microsoft Sans Serif"/>
              </a:rPr>
              <a:t>ГИЧЕ</a:t>
            </a:r>
            <a:r>
              <a:rPr sz="1800" spc="-245" dirty="0">
                <a:latin typeface="Microsoft Sans Serif"/>
                <a:cs typeface="Microsoft Sans Serif"/>
              </a:rPr>
              <a:t>С</a:t>
            </a:r>
            <a:r>
              <a:rPr sz="1800" spc="-275" dirty="0">
                <a:latin typeface="Microsoft Sans Serif"/>
                <a:cs typeface="Microsoft Sans Serif"/>
              </a:rPr>
              <a:t>КИ</a:t>
            </a:r>
            <a:r>
              <a:rPr sz="1800" spc="-285" dirty="0">
                <a:latin typeface="Microsoft Sans Serif"/>
                <a:cs typeface="Microsoft Sans Serif"/>
              </a:rPr>
              <a:t>Й</a:t>
            </a:r>
            <a:r>
              <a:rPr sz="1800" spc="-25" dirty="0">
                <a:latin typeface="Microsoft Sans Serif"/>
                <a:cs typeface="Microsoft Sans Serif"/>
              </a:rPr>
              <a:t> </a:t>
            </a:r>
            <a:r>
              <a:rPr sz="1800" spc="-245" dirty="0">
                <a:latin typeface="Microsoft Sans Serif"/>
                <a:cs typeface="Microsoft Sans Serif"/>
              </a:rPr>
              <a:t>С</a:t>
            </a:r>
            <a:r>
              <a:rPr sz="1800" spc="-254" dirty="0">
                <a:latin typeface="Microsoft Sans Serif"/>
                <a:cs typeface="Microsoft Sans Serif"/>
              </a:rPr>
              <a:t>О</a:t>
            </a:r>
            <a:r>
              <a:rPr sz="1800" spc="-215" dirty="0">
                <a:latin typeface="Microsoft Sans Serif"/>
                <a:cs typeface="Microsoft Sans Serif"/>
              </a:rPr>
              <a:t>ВЕТ</a:t>
            </a:r>
            <a:r>
              <a:rPr sz="1800" spc="-55" dirty="0">
                <a:latin typeface="Microsoft Sans Serif"/>
                <a:cs typeface="Microsoft Sans Serif"/>
              </a:rPr>
              <a:t> </a:t>
            </a:r>
            <a:r>
              <a:rPr sz="1800" spc="-175" dirty="0">
                <a:latin typeface="Microsoft Sans Serif"/>
                <a:cs typeface="Microsoft Sans Serif"/>
              </a:rPr>
              <a:t>в</a:t>
            </a:r>
            <a:r>
              <a:rPr sz="1800" spc="-70" dirty="0">
                <a:latin typeface="Microsoft Sans Serif"/>
                <a:cs typeface="Microsoft Sans Serif"/>
              </a:rPr>
              <a:t> </a:t>
            </a:r>
            <a:r>
              <a:rPr sz="1800" spc="-180" dirty="0">
                <a:latin typeface="Microsoft Sans Serif"/>
                <a:cs typeface="Microsoft Sans Serif"/>
              </a:rPr>
              <a:t>нов</a:t>
            </a:r>
            <a:r>
              <a:rPr sz="1800" spc="-204" dirty="0">
                <a:latin typeface="Microsoft Sans Serif"/>
                <a:cs typeface="Microsoft Sans Serif"/>
              </a:rPr>
              <a:t>о</a:t>
            </a:r>
            <a:r>
              <a:rPr sz="1800" spc="-254" dirty="0">
                <a:latin typeface="Microsoft Sans Serif"/>
                <a:cs typeface="Microsoft Sans Serif"/>
              </a:rPr>
              <a:t>м</a:t>
            </a:r>
            <a:r>
              <a:rPr sz="1800" spc="-60" dirty="0">
                <a:latin typeface="Microsoft Sans Serif"/>
                <a:cs typeface="Microsoft Sans Serif"/>
              </a:rPr>
              <a:t> </a:t>
            </a:r>
            <a:r>
              <a:rPr sz="1800" spc="-265" dirty="0">
                <a:latin typeface="Microsoft Sans Serif"/>
                <a:cs typeface="Microsoft Sans Serif"/>
              </a:rPr>
              <a:t>ф</a:t>
            </a:r>
            <a:r>
              <a:rPr sz="1800" spc="-190" dirty="0">
                <a:latin typeface="Microsoft Sans Serif"/>
                <a:cs typeface="Microsoft Sans Serif"/>
              </a:rPr>
              <a:t>о</a:t>
            </a:r>
            <a:r>
              <a:rPr sz="1800" spc="-195" dirty="0">
                <a:latin typeface="Microsoft Sans Serif"/>
                <a:cs typeface="Microsoft Sans Serif"/>
              </a:rPr>
              <a:t>р</a:t>
            </a:r>
            <a:r>
              <a:rPr sz="1800" spc="-254" dirty="0">
                <a:latin typeface="Microsoft Sans Serif"/>
                <a:cs typeface="Microsoft Sans Serif"/>
              </a:rPr>
              <a:t>м</a:t>
            </a:r>
            <a:r>
              <a:rPr sz="1800" spc="-210" dirty="0">
                <a:latin typeface="Microsoft Sans Serif"/>
                <a:cs typeface="Microsoft Sans Serif"/>
              </a:rPr>
              <a:t>а</a:t>
            </a:r>
            <a:r>
              <a:rPr sz="1800" spc="-155" dirty="0">
                <a:latin typeface="Microsoft Sans Serif"/>
                <a:cs typeface="Microsoft Sans Serif"/>
              </a:rPr>
              <a:t>т</a:t>
            </a:r>
            <a:r>
              <a:rPr sz="1800" spc="-195" dirty="0">
                <a:latin typeface="Microsoft Sans Serif"/>
                <a:cs typeface="Microsoft Sans Serif"/>
              </a:rPr>
              <a:t>е</a:t>
            </a:r>
            <a:r>
              <a:rPr sz="1800" spc="-110" dirty="0">
                <a:latin typeface="Microsoft Sans Serif"/>
                <a:cs typeface="Microsoft Sans Serif"/>
              </a:rPr>
              <a:t>)</a:t>
            </a:r>
            <a:endParaRPr sz="18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4" b="152"/>
          <a:stretch/>
        </p:blipFill>
        <p:spPr>
          <a:xfrm>
            <a:off x="-20782" y="-1"/>
            <a:ext cx="12212782" cy="6858001"/>
          </a:xfrm>
          <a:prstGeom prst="rect">
            <a:avLst/>
          </a:prstGeom>
        </p:spPr>
      </p:pic>
      <p:pic>
        <p:nvPicPr>
          <p:cNvPr id="3" name="5. - Баста- выпускной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96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2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4" b="152"/>
          <a:stretch/>
        </p:blipFill>
        <p:spPr>
          <a:xfrm>
            <a:off x="-20782" y="-1"/>
            <a:ext cx="12212782" cy="6858001"/>
          </a:xfrm>
          <a:prstGeom prst="rect">
            <a:avLst/>
          </a:prstGeom>
        </p:spPr>
      </p:pic>
      <p:pic>
        <p:nvPicPr>
          <p:cNvPr id="3" name="7. - Самоцветы - НЕ ПОВТОРЯЕТС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96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4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4" b="152"/>
          <a:stretch/>
        </p:blipFill>
        <p:spPr>
          <a:xfrm>
            <a:off x="-20782" y="-1"/>
            <a:ext cx="12212782" cy="6858001"/>
          </a:xfrm>
          <a:prstGeom prst="rect">
            <a:avLst/>
          </a:prstGeom>
        </p:spPr>
      </p:pic>
      <p:pic>
        <p:nvPicPr>
          <p:cNvPr id="3" name="9. - Татьяна Овсиенко - Школьная пора (минус) [muzmo.ru]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96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2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4" b="152"/>
          <a:stretch/>
        </p:blipFill>
        <p:spPr>
          <a:xfrm>
            <a:off x="-20782" y="-1"/>
            <a:ext cx="12212782" cy="6858001"/>
          </a:xfrm>
          <a:prstGeom prst="rect">
            <a:avLst/>
          </a:prstGeom>
        </p:spPr>
      </p:pic>
      <p:pic>
        <p:nvPicPr>
          <p:cNvPr id="3" name="11. - Кино - Восьмиклассниц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96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6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4" b="152"/>
          <a:stretch/>
        </p:blipFill>
        <p:spPr>
          <a:xfrm>
            <a:off x="-20782" y="-1"/>
            <a:ext cx="12212782" cy="6858001"/>
          </a:xfrm>
          <a:prstGeom prst="rect">
            <a:avLst/>
          </a:prstGeom>
        </p:spPr>
      </p:pic>
      <p:pic>
        <p:nvPicPr>
          <p:cNvPr id="3" name="13. - Когда уйдём со школьного двора (мелодия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96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6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4" b="152"/>
          <a:stretch/>
        </p:blipFill>
        <p:spPr>
          <a:xfrm>
            <a:off x="-20782" y="-1"/>
            <a:ext cx="12212782" cy="6858001"/>
          </a:xfrm>
          <a:prstGeom prst="rect">
            <a:avLst/>
          </a:prstGeom>
        </p:spPr>
      </p:pic>
      <p:pic>
        <p:nvPicPr>
          <p:cNvPr id="3" name="2. + Учат в школ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96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0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4" b="152"/>
          <a:stretch/>
        </p:blipFill>
        <p:spPr>
          <a:xfrm>
            <a:off x="-20782" y="-1"/>
            <a:ext cx="12212782" cy="6858001"/>
          </a:xfrm>
          <a:prstGeom prst="rect">
            <a:avLst/>
          </a:prstGeom>
        </p:spPr>
      </p:pic>
      <p:pic>
        <p:nvPicPr>
          <p:cNvPr id="3" name="4. +Дважды два четыр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96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8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4" b="152"/>
          <a:stretch/>
        </p:blipFill>
        <p:spPr>
          <a:xfrm>
            <a:off x="-20782" y="-1"/>
            <a:ext cx="12212782" cy="6858001"/>
          </a:xfrm>
          <a:prstGeom prst="rect">
            <a:avLst/>
          </a:prstGeom>
        </p:spPr>
      </p:pic>
      <p:pic>
        <p:nvPicPr>
          <p:cNvPr id="3" name="6. + Баста - Выпускной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96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4" b="152"/>
          <a:stretch/>
        </p:blipFill>
        <p:spPr>
          <a:xfrm>
            <a:off x="-20782" y="-1"/>
            <a:ext cx="12212782" cy="6858001"/>
          </a:xfrm>
          <a:prstGeom prst="rect">
            <a:avLst/>
          </a:prstGeom>
        </p:spPr>
      </p:pic>
      <p:pic>
        <p:nvPicPr>
          <p:cNvPr id="3" name="8. + Самоцветы-не повторяетс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96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1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4" b="152"/>
          <a:stretch/>
        </p:blipFill>
        <p:spPr>
          <a:xfrm>
            <a:off x="-20782" y="-1"/>
            <a:ext cx="12212782" cy="6858001"/>
          </a:xfrm>
          <a:prstGeom prst="rect">
            <a:avLst/>
          </a:prstGeom>
        </p:spPr>
      </p:pic>
      <p:pic>
        <p:nvPicPr>
          <p:cNvPr id="3" name="10. Татьяна Овсиенко - Школьная Пор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96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25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71600" y="1767006"/>
            <a:ext cx="9663415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РАУНД – РАЗМИНКА</a:t>
            </a:r>
          </a:p>
          <a:p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РАУНД </a:t>
            </a:r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УГАДАЙ МЕЛОДИЮ </a:t>
            </a:r>
            <a:endParaRPr lang="ru-RU" sz="4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РАУНД – МОЗГОВОЙ ШТУРМ</a:t>
            </a:r>
          </a:p>
          <a:p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РАУНД – ГДЕ ЛОГИКА?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6468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4" b="152"/>
          <a:stretch/>
        </p:blipFill>
        <p:spPr>
          <a:xfrm>
            <a:off x="-20782" y="-1"/>
            <a:ext cx="12212782" cy="6858001"/>
          </a:xfrm>
          <a:prstGeom prst="rect">
            <a:avLst/>
          </a:prstGeom>
        </p:spPr>
      </p:pic>
      <p:pic>
        <p:nvPicPr>
          <p:cNvPr id="3" name="12. Кино - Восьмиклассниц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96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8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4" b="152"/>
          <a:stretch/>
        </p:blipFill>
        <p:spPr>
          <a:xfrm>
            <a:off x="-20782" y="-1"/>
            <a:ext cx="12212782" cy="6858001"/>
          </a:xfrm>
          <a:prstGeom prst="rect">
            <a:avLst/>
          </a:prstGeom>
        </p:spPr>
      </p:pic>
      <p:pic>
        <p:nvPicPr>
          <p:cNvPr id="3" name="14.+  Когда уйдём со школьного двора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96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9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38200" y="1166843"/>
            <a:ext cx="104394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9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</a:p>
          <a:p>
            <a:pPr algn="ctr"/>
            <a:r>
              <a:rPr lang="ru-RU" sz="8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«МОЗГОВОЙ ШТУРМ»</a:t>
            </a:r>
            <a:endParaRPr lang="ru-RU" sz="8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50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80371" y="2612135"/>
            <a:ext cx="5461692" cy="4096512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383540" y="572465"/>
            <a:ext cx="8660765" cy="344233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158750">
              <a:lnSpc>
                <a:spcPct val="100000"/>
              </a:lnSpc>
              <a:spcBef>
                <a:spcPts val="110"/>
              </a:spcBef>
            </a:pPr>
            <a:r>
              <a:rPr sz="2800" spc="-335" dirty="0">
                <a:solidFill>
                  <a:srgbClr val="151515"/>
                </a:solidFill>
                <a:latin typeface="Microsoft Sans Serif"/>
                <a:cs typeface="Microsoft Sans Serif"/>
              </a:rPr>
              <a:t>В</a:t>
            </a:r>
            <a:r>
              <a:rPr sz="2800" spc="-105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390" dirty="0">
                <a:solidFill>
                  <a:srgbClr val="151515"/>
                </a:solidFill>
                <a:latin typeface="Microsoft Sans Serif"/>
                <a:cs typeface="Microsoft Sans Serif"/>
              </a:rPr>
              <a:t>к</a:t>
            </a:r>
            <a:r>
              <a:rPr sz="2800" spc="-290" dirty="0">
                <a:solidFill>
                  <a:srgbClr val="151515"/>
                </a:solidFill>
                <a:latin typeface="Microsoft Sans Serif"/>
                <a:cs typeface="Microsoft Sans Serif"/>
              </a:rPr>
              <a:t>о</a:t>
            </a:r>
            <a:r>
              <a:rPr sz="2800" spc="-285" dirty="0">
                <a:solidFill>
                  <a:srgbClr val="151515"/>
                </a:solidFill>
                <a:latin typeface="Microsoft Sans Serif"/>
                <a:cs typeface="Microsoft Sans Serif"/>
              </a:rPr>
              <a:t>нце</a:t>
            </a:r>
            <a:r>
              <a:rPr sz="2800" spc="-16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340" dirty="0">
                <a:solidFill>
                  <a:srgbClr val="151515"/>
                </a:solidFill>
                <a:latin typeface="Microsoft Sans Serif"/>
                <a:cs typeface="Microsoft Sans Serif"/>
              </a:rPr>
              <a:t>ка</a:t>
            </a:r>
            <a:r>
              <a:rPr sz="2800" spc="-459" dirty="0">
                <a:solidFill>
                  <a:srgbClr val="151515"/>
                </a:solidFill>
                <a:latin typeface="Microsoft Sans Serif"/>
                <a:cs typeface="Microsoft Sans Serif"/>
              </a:rPr>
              <a:t>ж</a:t>
            </a:r>
            <a:r>
              <a:rPr sz="2800" spc="-295" dirty="0">
                <a:solidFill>
                  <a:srgbClr val="151515"/>
                </a:solidFill>
                <a:latin typeface="Microsoft Sans Serif"/>
                <a:cs typeface="Microsoft Sans Serif"/>
              </a:rPr>
              <a:t>д</a:t>
            </a:r>
            <a:r>
              <a:rPr sz="2800" spc="-290" dirty="0">
                <a:solidFill>
                  <a:srgbClr val="151515"/>
                </a:solidFill>
                <a:latin typeface="Microsoft Sans Serif"/>
                <a:cs typeface="Microsoft Sans Serif"/>
              </a:rPr>
              <a:t>о</a:t>
            </a:r>
            <a:r>
              <a:rPr sz="2800" spc="-215" dirty="0">
                <a:solidFill>
                  <a:srgbClr val="151515"/>
                </a:solidFill>
                <a:latin typeface="Microsoft Sans Serif"/>
                <a:cs typeface="Microsoft Sans Serif"/>
              </a:rPr>
              <a:t>г</a:t>
            </a:r>
            <a:r>
              <a:rPr sz="2800" spc="-300" dirty="0">
                <a:solidFill>
                  <a:srgbClr val="151515"/>
                </a:solidFill>
                <a:latin typeface="Microsoft Sans Serif"/>
                <a:cs typeface="Microsoft Sans Serif"/>
              </a:rPr>
              <a:t>о</a:t>
            </a:r>
            <a:r>
              <a:rPr sz="2800" spc="-12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300" dirty="0">
                <a:solidFill>
                  <a:srgbClr val="151515"/>
                </a:solidFill>
                <a:latin typeface="Microsoft Sans Serif"/>
                <a:cs typeface="Microsoft Sans Serif"/>
              </a:rPr>
              <a:t>п</a:t>
            </a:r>
            <a:r>
              <a:rPr sz="2800" spc="-285" dirty="0">
                <a:solidFill>
                  <a:srgbClr val="151515"/>
                </a:solidFill>
                <a:latin typeface="Microsoft Sans Serif"/>
                <a:cs typeface="Microsoft Sans Serif"/>
              </a:rPr>
              <a:t>и</a:t>
            </a:r>
            <a:r>
              <a:rPr sz="2800" spc="-310" dirty="0">
                <a:solidFill>
                  <a:srgbClr val="151515"/>
                </a:solidFill>
                <a:latin typeface="Microsoft Sans Serif"/>
                <a:cs typeface="Microsoft Sans Serif"/>
              </a:rPr>
              <a:t>сьм</a:t>
            </a:r>
            <a:r>
              <a:rPr sz="2800" spc="-295" dirty="0">
                <a:solidFill>
                  <a:srgbClr val="151515"/>
                </a:solidFill>
                <a:latin typeface="Microsoft Sans Serif"/>
                <a:cs typeface="Microsoft Sans Serif"/>
              </a:rPr>
              <a:t>а</a:t>
            </a:r>
            <a:r>
              <a:rPr sz="2800" spc="-13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50" dirty="0">
                <a:solidFill>
                  <a:srgbClr val="151515"/>
                </a:solidFill>
                <a:latin typeface="Microsoft Sans Serif"/>
                <a:cs typeface="Microsoft Sans Serif"/>
              </a:rPr>
              <a:t>с</a:t>
            </a:r>
            <a:r>
              <a:rPr sz="2800" spc="-125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90" dirty="0">
                <a:solidFill>
                  <a:srgbClr val="151515"/>
                </a:solidFill>
                <a:latin typeface="Microsoft Sans Serif"/>
                <a:cs typeface="Microsoft Sans Serif"/>
              </a:rPr>
              <a:t>пла</a:t>
            </a:r>
            <a:r>
              <a:rPr sz="2800" spc="-285" dirty="0">
                <a:solidFill>
                  <a:srgbClr val="151515"/>
                </a:solidFill>
                <a:latin typeface="Microsoft Sans Serif"/>
                <a:cs typeface="Microsoft Sans Serif"/>
              </a:rPr>
              <a:t>н</a:t>
            </a:r>
            <a:r>
              <a:rPr sz="2800" spc="-300" dirty="0">
                <a:solidFill>
                  <a:srgbClr val="151515"/>
                </a:solidFill>
                <a:latin typeface="Microsoft Sans Serif"/>
                <a:cs typeface="Microsoft Sans Serif"/>
              </a:rPr>
              <a:t>а</a:t>
            </a:r>
            <a:r>
              <a:rPr sz="2800" spc="-350" dirty="0">
                <a:solidFill>
                  <a:srgbClr val="151515"/>
                </a:solidFill>
                <a:latin typeface="Microsoft Sans Serif"/>
                <a:cs typeface="Microsoft Sans Serif"/>
              </a:rPr>
              <a:t>ми</a:t>
            </a:r>
            <a:r>
              <a:rPr sz="2800" spc="-114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80" dirty="0">
                <a:solidFill>
                  <a:srgbClr val="151515"/>
                </a:solidFill>
                <a:latin typeface="Microsoft Sans Serif"/>
                <a:cs typeface="Microsoft Sans Serif"/>
              </a:rPr>
              <a:t>и</a:t>
            </a:r>
            <a:r>
              <a:rPr sz="2800" spc="-12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85" dirty="0">
                <a:solidFill>
                  <a:srgbClr val="151515"/>
                </a:solidFill>
                <a:latin typeface="Microsoft Sans Serif"/>
                <a:cs typeface="Microsoft Sans Serif"/>
              </a:rPr>
              <a:t>н</a:t>
            </a:r>
            <a:r>
              <a:rPr sz="2800" spc="-300" dirty="0">
                <a:solidFill>
                  <a:srgbClr val="151515"/>
                </a:solidFill>
                <a:latin typeface="Microsoft Sans Serif"/>
                <a:cs typeface="Microsoft Sans Serif"/>
              </a:rPr>
              <a:t>а</a:t>
            </a:r>
            <a:r>
              <a:rPr sz="2800" spc="-295" dirty="0">
                <a:solidFill>
                  <a:srgbClr val="151515"/>
                </a:solidFill>
                <a:latin typeface="Microsoft Sans Serif"/>
                <a:cs typeface="Microsoft Sans Serif"/>
              </a:rPr>
              <a:t>д</a:t>
            </a:r>
            <a:r>
              <a:rPr sz="2800" spc="-290" dirty="0">
                <a:solidFill>
                  <a:srgbClr val="151515"/>
                </a:solidFill>
                <a:latin typeface="Microsoft Sans Serif"/>
                <a:cs typeface="Microsoft Sans Serif"/>
              </a:rPr>
              <a:t>е</a:t>
            </a:r>
            <a:r>
              <a:rPr sz="2800" spc="-360" dirty="0">
                <a:solidFill>
                  <a:srgbClr val="151515"/>
                </a:solidFill>
                <a:latin typeface="Microsoft Sans Serif"/>
                <a:cs typeface="Microsoft Sans Serif"/>
              </a:rPr>
              <a:t>жд</a:t>
            </a:r>
            <a:r>
              <a:rPr sz="2800" spc="-320" dirty="0">
                <a:solidFill>
                  <a:srgbClr val="151515"/>
                </a:solidFill>
                <a:latin typeface="Microsoft Sans Serif"/>
                <a:cs typeface="Microsoft Sans Serif"/>
              </a:rPr>
              <a:t>а</a:t>
            </a:r>
            <a:r>
              <a:rPr sz="2800" spc="-350" dirty="0">
                <a:solidFill>
                  <a:srgbClr val="151515"/>
                </a:solidFill>
                <a:latin typeface="Microsoft Sans Serif"/>
                <a:cs typeface="Microsoft Sans Serif"/>
              </a:rPr>
              <a:t>ми</a:t>
            </a:r>
            <a:r>
              <a:rPr sz="2800" spc="-14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320" dirty="0">
                <a:solidFill>
                  <a:srgbClr val="151515"/>
                </a:solidFill>
                <a:latin typeface="Microsoft Sans Serif"/>
                <a:cs typeface="Microsoft Sans Serif"/>
              </a:rPr>
              <a:t>Л.Н</a:t>
            </a:r>
            <a:r>
              <a:rPr sz="2800" spc="-155" dirty="0">
                <a:solidFill>
                  <a:srgbClr val="151515"/>
                </a:solidFill>
                <a:latin typeface="Microsoft Sans Serif"/>
                <a:cs typeface="Microsoft Sans Serif"/>
              </a:rPr>
              <a:t>.</a:t>
            </a:r>
            <a:r>
              <a:rPr sz="2800" spc="-114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65" dirty="0">
                <a:solidFill>
                  <a:srgbClr val="151515"/>
                </a:solidFill>
                <a:latin typeface="Microsoft Sans Serif"/>
                <a:cs typeface="Microsoft Sans Serif"/>
              </a:rPr>
              <a:t>Толст</a:t>
            </a:r>
            <a:r>
              <a:rPr sz="2800" spc="-285" dirty="0">
                <a:solidFill>
                  <a:srgbClr val="151515"/>
                </a:solidFill>
                <a:latin typeface="Microsoft Sans Serif"/>
                <a:cs typeface="Microsoft Sans Serif"/>
              </a:rPr>
              <a:t>о</a:t>
            </a:r>
            <a:r>
              <a:rPr sz="2800" spc="-185" dirty="0">
                <a:solidFill>
                  <a:srgbClr val="151515"/>
                </a:solidFill>
                <a:latin typeface="Microsoft Sans Serif"/>
                <a:cs typeface="Microsoft Sans Serif"/>
              </a:rPr>
              <a:t>й  </a:t>
            </a:r>
            <a:r>
              <a:rPr sz="2800" spc="-280" dirty="0">
                <a:solidFill>
                  <a:srgbClr val="151515"/>
                </a:solidFill>
                <a:latin typeface="Microsoft Sans Serif"/>
                <a:cs typeface="Microsoft Sans Serif"/>
              </a:rPr>
              <a:t>писал </a:t>
            </a:r>
            <a:r>
              <a:rPr sz="2800" spc="-265" dirty="0">
                <a:solidFill>
                  <a:srgbClr val="151515"/>
                </a:solidFill>
                <a:latin typeface="Microsoft Sans Serif"/>
                <a:cs typeface="Microsoft Sans Serif"/>
              </a:rPr>
              <a:t>три </a:t>
            </a:r>
            <a:r>
              <a:rPr sz="2800" spc="-275" dirty="0">
                <a:solidFill>
                  <a:srgbClr val="151515"/>
                </a:solidFill>
                <a:latin typeface="Microsoft Sans Serif"/>
                <a:cs typeface="Microsoft Sans Serif"/>
              </a:rPr>
              <a:t>буквы: </a:t>
            </a:r>
            <a:r>
              <a:rPr sz="2800" spc="-295" dirty="0">
                <a:solidFill>
                  <a:srgbClr val="151515"/>
                </a:solidFill>
                <a:latin typeface="Microsoft Sans Serif"/>
                <a:cs typeface="Microsoft Sans Serif"/>
              </a:rPr>
              <a:t>«ЕБЖ».</a:t>
            </a:r>
            <a:r>
              <a:rPr sz="2800" spc="-29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300" dirty="0">
                <a:solidFill>
                  <a:srgbClr val="151515"/>
                </a:solidFill>
                <a:latin typeface="Microsoft Sans Serif"/>
                <a:cs typeface="Microsoft Sans Serif"/>
              </a:rPr>
              <a:t>Попрощается</a:t>
            </a:r>
            <a:r>
              <a:rPr sz="2800" spc="-295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50" dirty="0">
                <a:solidFill>
                  <a:srgbClr val="151515"/>
                </a:solidFill>
                <a:latin typeface="Microsoft Sans Serif"/>
                <a:cs typeface="Microsoft Sans Serif"/>
              </a:rPr>
              <a:t>с </a:t>
            </a:r>
            <a:r>
              <a:rPr sz="2800" spc="-295" dirty="0">
                <a:solidFill>
                  <a:srgbClr val="151515"/>
                </a:solidFill>
                <a:latin typeface="Microsoft Sans Serif"/>
                <a:cs typeface="Microsoft Sans Serif"/>
              </a:rPr>
              <a:t>адресатом</a:t>
            </a:r>
            <a:r>
              <a:rPr sz="2800" spc="-29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80" dirty="0">
                <a:solidFill>
                  <a:srgbClr val="151515"/>
                </a:solidFill>
                <a:latin typeface="Microsoft Sans Serif"/>
                <a:cs typeface="Microsoft Sans Serif"/>
              </a:rPr>
              <a:t>и </a:t>
            </a:r>
            <a:r>
              <a:rPr sz="2800" spc="-275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300" dirty="0">
                <a:solidFill>
                  <a:srgbClr val="151515"/>
                </a:solidFill>
                <a:latin typeface="Microsoft Sans Serif"/>
                <a:cs typeface="Microsoft Sans Serif"/>
              </a:rPr>
              <a:t>прип</a:t>
            </a:r>
            <a:r>
              <a:rPr sz="2800" spc="-285" dirty="0">
                <a:solidFill>
                  <a:srgbClr val="151515"/>
                </a:solidFill>
                <a:latin typeface="Microsoft Sans Serif"/>
                <a:cs typeface="Microsoft Sans Serif"/>
              </a:rPr>
              <a:t>и</a:t>
            </a:r>
            <a:r>
              <a:rPr sz="2800" spc="-265" dirty="0">
                <a:solidFill>
                  <a:srgbClr val="151515"/>
                </a:solidFill>
                <a:latin typeface="Microsoft Sans Serif"/>
                <a:cs typeface="Microsoft Sans Serif"/>
              </a:rPr>
              <a:t>шет:</a:t>
            </a:r>
            <a:r>
              <a:rPr sz="2800" spc="-14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315" dirty="0">
                <a:solidFill>
                  <a:srgbClr val="151515"/>
                </a:solidFill>
                <a:latin typeface="Microsoft Sans Serif"/>
                <a:cs typeface="Microsoft Sans Serif"/>
              </a:rPr>
              <a:t>ЕБ</a:t>
            </a:r>
            <a:r>
              <a:rPr sz="2800" spc="-420" dirty="0">
                <a:solidFill>
                  <a:srgbClr val="151515"/>
                </a:solidFill>
                <a:latin typeface="Microsoft Sans Serif"/>
                <a:cs typeface="Microsoft Sans Serif"/>
              </a:rPr>
              <a:t>Ж</a:t>
            </a:r>
            <a:r>
              <a:rPr sz="2800" spc="-140" dirty="0">
                <a:solidFill>
                  <a:srgbClr val="151515"/>
                </a:solidFill>
                <a:latin typeface="Microsoft Sans Serif"/>
                <a:cs typeface="Microsoft Sans Serif"/>
              </a:rPr>
              <a:t>.</a:t>
            </a:r>
            <a:r>
              <a:rPr sz="2800" spc="-114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300" dirty="0">
                <a:solidFill>
                  <a:srgbClr val="151515"/>
                </a:solidFill>
                <a:latin typeface="Microsoft Sans Serif"/>
                <a:cs typeface="Microsoft Sans Serif"/>
              </a:rPr>
              <a:t>Эт</a:t>
            </a:r>
            <a:r>
              <a:rPr sz="2800" spc="-280" dirty="0">
                <a:solidFill>
                  <a:srgbClr val="151515"/>
                </a:solidFill>
                <a:latin typeface="Microsoft Sans Serif"/>
                <a:cs typeface="Microsoft Sans Serif"/>
              </a:rPr>
              <a:t>и</a:t>
            </a:r>
            <a:r>
              <a:rPr sz="2800" spc="-11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300" dirty="0">
                <a:solidFill>
                  <a:srgbClr val="151515"/>
                </a:solidFill>
                <a:latin typeface="Microsoft Sans Serif"/>
                <a:cs typeface="Microsoft Sans Serif"/>
              </a:rPr>
              <a:t>буквы</a:t>
            </a:r>
            <a:r>
              <a:rPr sz="2800" spc="-125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90" dirty="0">
                <a:solidFill>
                  <a:srgbClr val="151515"/>
                </a:solidFill>
                <a:latin typeface="Microsoft Sans Serif"/>
                <a:cs typeface="Microsoft Sans Serif"/>
              </a:rPr>
              <a:t>очен</a:t>
            </a:r>
            <a:r>
              <a:rPr sz="2800" spc="-275" dirty="0">
                <a:solidFill>
                  <a:srgbClr val="151515"/>
                </a:solidFill>
                <a:latin typeface="Microsoft Sans Serif"/>
                <a:cs typeface="Microsoft Sans Serif"/>
              </a:rPr>
              <a:t>ь</a:t>
            </a:r>
            <a:r>
              <a:rPr sz="2800" spc="-13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90" dirty="0">
                <a:solidFill>
                  <a:srgbClr val="151515"/>
                </a:solidFill>
                <a:latin typeface="Microsoft Sans Serif"/>
                <a:cs typeface="Microsoft Sans Serif"/>
              </a:rPr>
              <a:t>е</a:t>
            </a:r>
            <a:r>
              <a:rPr sz="2800" spc="-335" dirty="0">
                <a:solidFill>
                  <a:srgbClr val="151515"/>
                </a:solidFill>
                <a:latin typeface="Microsoft Sans Serif"/>
                <a:cs typeface="Microsoft Sans Serif"/>
              </a:rPr>
              <a:t>му</a:t>
            </a:r>
            <a:r>
              <a:rPr sz="2800" spc="-12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335" dirty="0">
                <a:solidFill>
                  <a:srgbClr val="151515"/>
                </a:solidFill>
                <a:latin typeface="Microsoft Sans Serif"/>
                <a:cs typeface="Microsoft Sans Serif"/>
              </a:rPr>
              <a:t>пом</a:t>
            </a:r>
            <a:r>
              <a:rPr sz="2800" spc="-315" dirty="0">
                <a:solidFill>
                  <a:srgbClr val="151515"/>
                </a:solidFill>
                <a:latin typeface="Microsoft Sans Serif"/>
                <a:cs typeface="Microsoft Sans Serif"/>
              </a:rPr>
              <a:t>о</a:t>
            </a:r>
            <a:r>
              <a:rPr sz="2800" spc="-265" dirty="0">
                <a:solidFill>
                  <a:srgbClr val="151515"/>
                </a:solidFill>
                <a:latin typeface="Microsoft Sans Serif"/>
                <a:cs typeface="Microsoft Sans Serif"/>
              </a:rPr>
              <a:t>гали</a:t>
            </a:r>
            <a:r>
              <a:rPr sz="2800" spc="-140" dirty="0">
                <a:solidFill>
                  <a:srgbClr val="151515"/>
                </a:solidFill>
                <a:latin typeface="Microsoft Sans Serif"/>
                <a:cs typeface="Microsoft Sans Serif"/>
              </a:rPr>
              <a:t>.</a:t>
            </a:r>
            <a:r>
              <a:rPr sz="2800" spc="-114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360" dirty="0">
                <a:solidFill>
                  <a:srgbClr val="151515"/>
                </a:solidFill>
                <a:latin typeface="Microsoft Sans Serif"/>
                <a:cs typeface="Microsoft Sans Serif"/>
              </a:rPr>
              <a:t>П</a:t>
            </a:r>
            <a:r>
              <a:rPr sz="2800" spc="-295" dirty="0">
                <a:solidFill>
                  <a:srgbClr val="151515"/>
                </a:solidFill>
                <a:latin typeface="Microsoft Sans Serif"/>
                <a:cs typeface="Microsoft Sans Serif"/>
              </a:rPr>
              <a:t>р</a:t>
            </a:r>
            <a:r>
              <a:rPr sz="2800" spc="-290" dirty="0">
                <a:solidFill>
                  <a:srgbClr val="151515"/>
                </a:solidFill>
                <a:latin typeface="Microsoft Sans Serif"/>
                <a:cs typeface="Microsoft Sans Serif"/>
              </a:rPr>
              <a:t>о</a:t>
            </a:r>
            <a:r>
              <a:rPr sz="2800" spc="-409" dirty="0">
                <a:solidFill>
                  <a:srgbClr val="151515"/>
                </a:solidFill>
                <a:latin typeface="Microsoft Sans Serif"/>
                <a:cs typeface="Microsoft Sans Serif"/>
              </a:rPr>
              <a:t>ж</a:t>
            </a:r>
            <a:r>
              <a:rPr sz="2800" spc="-320" dirty="0">
                <a:solidFill>
                  <a:srgbClr val="151515"/>
                </a:solidFill>
                <a:latin typeface="Microsoft Sans Serif"/>
                <a:cs typeface="Microsoft Sans Serif"/>
              </a:rPr>
              <a:t>и</a:t>
            </a:r>
            <a:r>
              <a:rPr sz="2800" spc="-260" dirty="0">
                <a:solidFill>
                  <a:srgbClr val="151515"/>
                </a:solidFill>
                <a:latin typeface="Microsoft Sans Serif"/>
                <a:cs typeface="Microsoft Sans Serif"/>
              </a:rPr>
              <a:t>л</a:t>
            </a:r>
            <a:endParaRPr sz="2800" dirty="0">
              <a:latin typeface="Microsoft Sans Serif"/>
              <a:cs typeface="Microsoft Sans Serif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2800" spc="-270" dirty="0">
                <a:solidFill>
                  <a:srgbClr val="151515"/>
                </a:solidFill>
                <a:latin typeface="Microsoft Sans Serif"/>
                <a:cs typeface="Microsoft Sans Serif"/>
              </a:rPr>
              <a:t>Толстой</a:t>
            </a:r>
            <a:r>
              <a:rPr sz="2800" spc="-13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50" dirty="0">
                <a:solidFill>
                  <a:srgbClr val="151515"/>
                </a:solidFill>
                <a:latin typeface="Microsoft Sans Serif"/>
                <a:cs typeface="Microsoft Sans Serif"/>
              </a:rPr>
              <a:t>долго,</a:t>
            </a:r>
            <a:r>
              <a:rPr sz="2800" spc="-14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75" dirty="0">
                <a:solidFill>
                  <a:srgbClr val="151515"/>
                </a:solidFill>
                <a:latin typeface="Microsoft Sans Serif"/>
                <a:cs typeface="Microsoft Sans Serif"/>
              </a:rPr>
              <a:t>сохранил</a:t>
            </a:r>
            <a:r>
              <a:rPr sz="2800" spc="-10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75" dirty="0">
                <a:solidFill>
                  <a:srgbClr val="151515"/>
                </a:solidFill>
                <a:latin typeface="Microsoft Sans Serif"/>
                <a:cs typeface="Microsoft Sans Serif"/>
              </a:rPr>
              <a:t>здоровье,</a:t>
            </a:r>
            <a:r>
              <a:rPr sz="2800" spc="-114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70" dirty="0">
                <a:solidFill>
                  <a:srgbClr val="151515"/>
                </a:solidFill>
                <a:latin typeface="Microsoft Sans Serif"/>
                <a:cs typeface="Microsoft Sans Serif"/>
              </a:rPr>
              <a:t>ум,</a:t>
            </a:r>
            <a:r>
              <a:rPr sz="2800" spc="-114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85" dirty="0">
                <a:solidFill>
                  <a:srgbClr val="151515"/>
                </a:solidFill>
                <a:latin typeface="Microsoft Sans Serif"/>
                <a:cs typeface="Microsoft Sans Serif"/>
              </a:rPr>
              <a:t>был</a:t>
            </a:r>
            <a:r>
              <a:rPr sz="2800" spc="-114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90" dirty="0">
                <a:solidFill>
                  <a:srgbClr val="151515"/>
                </a:solidFill>
                <a:latin typeface="Microsoft Sans Serif"/>
                <a:cs typeface="Microsoft Sans Serif"/>
              </a:rPr>
              <a:t>он</a:t>
            </a:r>
            <a:r>
              <a:rPr sz="2800" spc="-105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65" dirty="0">
                <a:solidFill>
                  <a:srgbClr val="151515"/>
                </a:solidFill>
                <a:latin typeface="Microsoft Sans Serif"/>
                <a:cs typeface="Microsoft Sans Serif"/>
              </a:rPr>
              <a:t>богат</a:t>
            </a:r>
            <a:r>
              <a:rPr sz="2800" spc="-114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80" dirty="0">
                <a:solidFill>
                  <a:srgbClr val="151515"/>
                </a:solidFill>
                <a:latin typeface="Microsoft Sans Serif"/>
                <a:cs typeface="Microsoft Sans Serif"/>
              </a:rPr>
              <a:t>и</a:t>
            </a:r>
            <a:r>
              <a:rPr sz="2800" spc="-12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80" dirty="0">
                <a:solidFill>
                  <a:srgbClr val="151515"/>
                </a:solidFill>
                <a:latin typeface="Microsoft Sans Serif"/>
                <a:cs typeface="Microsoft Sans Serif"/>
              </a:rPr>
              <a:t>вообще: </a:t>
            </a:r>
            <a:r>
              <a:rPr sz="2800" spc="-73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320" dirty="0">
                <a:solidFill>
                  <a:srgbClr val="151515"/>
                </a:solidFill>
                <a:latin typeface="Microsoft Sans Serif"/>
                <a:cs typeface="Microsoft Sans Serif"/>
              </a:rPr>
              <a:t>графом</a:t>
            </a:r>
            <a:r>
              <a:rPr sz="2800" spc="-125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85" dirty="0">
                <a:solidFill>
                  <a:srgbClr val="151515"/>
                </a:solidFill>
                <a:latin typeface="Microsoft Sans Serif"/>
                <a:cs typeface="Microsoft Sans Serif"/>
              </a:rPr>
              <a:t>был</a:t>
            </a:r>
            <a:r>
              <a:rPr sz="2800" spc="-12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80" dirty="0">
                <a:solidFill>
                  <a:srgbClr val="151515"/>
                </a:solidFill>
                <a:latin typeface="Microsoft Sans Serif"/>
                <a:cs typeface="Microsoft Sans Serif"/>
              </a:rPr>
              <a:t>и</a:t>
            </a:r>
            <a:r>
              <a:rPr sz="2800" spc="-10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95" dirty="0">
                <a:solidFill>
                  <a:srgbClr val="151515"/>
                </a:solidFill>
                <a:latin typeface="Microsoft Sans Serif"/>
                <a:cs typeface="Microsoft Sans Serif"/>
              </a:rPr>
              <a:t>поместье</a:t>
            </a:r>
            <a:r>
              <a:rPr sz="2800" spc="-13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75" dirty="0">
                <a:solidFill>
                  <a:srgbClr val="151515"/>
                </a:solidFill>
                <a:latin typeface="Microsoft Sans Serif"/>
                <a:cs typeface="Microsoft Sans Serif"/>
              </a:rPr>
              <a:t>имел.</a:t>
            </a:r>
            <a:r>
              <a:rPr sz="2800" spc="-145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370" dirty="0">
                <a:solidFill>
                  <a:srgbClr val="151515"/>
                </a:solidFill>
                <a:latin typeface="Microsoft Sans Serif"/>
                <a:cs typeface="Microsoft Sans Serif"/>
              </a:rPr>
              <a:t>И</a:t>
            </a:r>
            <a:r>
              <a:rPr sz="2800" spc="-95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95" dirty="0">
                <a:solidFill>
                  <a:srgbClr val="151515"/>
                </a:solidFill>
                <a:latin typeface="Microsoft Sans Serif"/>
                <a:cs typeface="Microsoft Sans Serif"/>
              </a:rPr>
              <a:t>всемирную</a:t>
            </a:r>
            <a:r>
              <a:rPr sz="2800" spc="-145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45" dirty="0">
                <a:solidFill>
                  <a:srgbClr val="151515"/>
                </a:solidFill>
                <a:latin typeface="Microsoft Sans Serif"/>
                <a:cs typeface="Microsoft Sans Serif"/>
              </a:rPr>
              <a:t>славу.</a:t>
            </a:r>
            <a:r>
              <a:rPr sz="2800" spc="-114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305" dirty="0">
                <a:solidFill>
                  <a:srgbClr val="151515"/>
                </a:solidFill>
                <a:latin typeface="Microsoft Sans Serif"/>
                <a:cs typeface="Microsoft Sans Serif"/>
              </a:rPr>
              <a:t>Может,</a:t>
            </a:r>
            <a:endParaRPr sz="280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800" spc="-300" dirty="0">
                <a:solidFill>
                  <a:srgbClr val="151515"/>
                </a:solidFill>
                <a:latin typeface="Microsoft Sans Serif"/>
                <a:cs typeface="Microsoft Sans Serif"/>
              </a:rPr>
              <a:t>буквы</a:t>
            </a:r>
            <a:r>
              <a:rPr sz="2800" spc="-125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335" dirty="0">
                <a:solidFill>
                  <a:srgbClr val="151515"/>
                </a:solidFill>
                <a:latin typeface="Microsoft Sans Serif"/>
                <a:cs typeface="Microsoft Sans Serif"/>
              </a:rPr>
              <a:t>пом</a:t>
            </a:r>
            <a:r>
              <a:rPr sz="2800" spc="-315" dirty="0">
                <a:solidFill>
                  <a:srgbClr val="151515"/>
                </a:solidFill>
                <a:latin typeface="Microsoft Sans Serif"/>
                <a:cs typeface="Microsoft Sans Serif"/>
              </a:rPr>
              <a:t>о</a:t>
            </a:r>
            <a:r>
              <a:rPr sz="2800" spc="-250" dirty="0">
                <a:solidFill>
                  <a:srgbClr val="151515"/>
                </a:solidFill>
                <a:latin typeface="Microsoft Sans Serif"/>
                <a:cs typeface="Microsoft Sans Serif"/>
              </a:rPr>
              <a:t>гл</a:t>
            </a:r>
            <a:r>
              <a:rPr sz="2800" spc="-280" dirty="0">
                <a:solidFill>
                  <a:srgbClr val="151515"/>
                </a:solidFill>
                <a:latin typeface="Microsoft Sans Serif"/>
                <a:cs typeface="Microsoft Sans Serif"/>
              </a:rPr>
              <a:t>и?</a:t>
            </a:r>
            <a:endParaRPr sz="28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95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2800" spc="-360" dirty="0">
                <a:solidFill>
                  <a:srgbClr val="151515"/>
                </a:solidFill>
                <a:latin typeface="Microsoft Sans Serif"/>
                <a:cs typeface="Microsoft Sans Serif"/>
              </a:rPr>
              <a:t>Ч</a:t>
            </a:r>
            <a:r>
              <a:rPr sz="2800" spc="-320" dirty="0">
                <a:solidFill>
                  <a:srgbClr val="151515"/>
                </a:solidFill>
                <a:latin typeface="Microsoft Sans Serif"/>
                <a:cs typeface="Microsoft Sans Serif"/>
              </a:rPr>
              <a:t>Т</a:t>
            </a:r>
            <a:r>
              <a:rPr sz="2800" spc="-385" dirty="0">
                <a:solidFill>
                  <a:srgbClr val="151515"/>
                </a:solidFill>
                <a:latin typeface="Microsoft Sans Serif"/>
                <a:cs typeface="Microsoft Sans Serif"/>
              </a:rPr>
              <a:t>О</a:t>
            </a:r>
            <a:r>
              <a:rPr sz="2800" spc="-14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380" dirty="0">
                <a:solidFill>
                  <a:srgbClr val="151515"/>
                </a:solidFill>
                <a:latin typeface="Microsoft Sans Serif"/>
                <a:cs typeface="Microsoft Sans Serif"/>
              </a:rPr>
              <a:t>О</a:t>
            </a:r>
            <a:r>
              <a:rPr sz="2800" spc="-365" dirty="0">
                <a:solidFill>
                  <a:srgbClr val="151515"/>
                </a:solidFill>
                <a:latin typeface="Microsoft Sans Serif"/>
                <a:cs typeface="Microsoft Sans Serif"/>
              </a:rPr>
              <a:t>НИ</a:t>
            </a:r>
            <a:r>
              <a:rPr sz="2800" spc="-105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375" dirty="0">
                <a:solidFill>
                  <a:srgbClr val="151515"/>
                </a:solidFill>
                <a:latin typeface="Microsoft Sans Serif"/>
                <a:cs typeface="Microsoft Sans Serif"/>
              </a:rPr>
              <a:t>О</a:t>
            </a:r>
            <a:r>
              <a:rPr sz="2800" spc="-330" dirty="0">
                <a:solidFill>
                  <a:srgbClr val="151515"/>
                </a:solidFill>
                <a:latin typeface="Microsoft Sans Serif"/>
                <a:cs typeface="Microsoft Sans Serif"/>
              </a:rPr>
              <a:t>Б</a:t>
            </a:r>
            <a:r>
              <a:rPr sz="2800" spc="-380" dirty="0">
                <a:solidFill>
                  <a:srgbClr val="151515"/>
                </a:solidFill>
                <a:latin typeface="Microsoft Sans Serif"/>
                <a:cs typeface="Microsoft Sans Serif"/>
              </a:rPr>
              <a:t>О</a:t>
            </a:r>
            <a:r>
              <a:rPr sz="2800" spc="-370" dirty="0">
                <a:solidFill>
                  <a:srgbClr val="151515"/>
                </a:solidFill>
                <a:latin typeface="Microsoft Sans Serif"/>
                <a:cs typeface="Microsoft Sans Serif"/>
              </a:rPr>
              <a:t>ЗНАЧАЛИ?</a:t>
            </a:r>
            <a:endParaRPr sz="2800" dirty="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8871" y="6095"/>
            <a:ext cx="11960860" cy="6699884"/>
            <a:chOff x="118871" y="6095"/>
            <a:chExt cx="11960860" cy="6699884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8871" y="6095"/>
              <a:ext cx="11960352" cy="669950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2503" y="140182"/>
              <a:ext cx="540804" cy="571271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0623" y="140182"/>
              <a:ext cx="860869" cy="571271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8783" y="140182"/>
              <a:ext cx="8907526" cy="571271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22503" y="444982"/>
              <a:ext cx="9733534" cy="571271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22503" y="749782"/>
              <a:ext cx="1494790" cy="571271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74647" y="749782"/>
              <a:ext cx="863904" cy="57127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95855" y="749782"/>
              <a:ext cx="6344285" cy="571271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373481" y="210057"/>
            <a:ext cx="9413240" cy="9391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0"/>
              </a:spcBef>
            </a:pPr>
            <a:r>
              <a:rPr sz="2000" spc="-245" dirty="0">
                <a:latin typeface="Microsoft Sans Serif"/>
                <a:cs typeface="Microsoft Sans Serif"/>
              </a:rPr>
              <a:t>В</a:t>
            </a:r>
            <a:r>
              <a:rPr sz="2000" spc="-240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2016 </a:t>
            </a:r>
            <a:r>
              <a:rPr sz="2000" spc="-195" dirty="0">
                <a:latin typeface="Microsoft Sans Serif"/>
                <a:cs typeface="Microsoft Sans Serif"/>
              </a:rPr>
              <a:t>году </a:t>
            </a:r>
            <a:r>
              <a:rPr sz="2000" spc="-215" dirty="0">
                <a:latin typeface="Microsoft Sans Serif"/>
                <a:cs typeface="Microsoft Sans Serif"/>
              </a:rPr>
              <a:t>президент</a:t>
            </a:r>
            <a:r>
              <a:rPr sz="2000" spc="-210" dirty="0">
                <a:latin typeface="Microsoft Sans Serif"/>
                <a:cs typeface="Microsoft Sans Serif"/>
              </a:rPr>
              <a:t> </a:t>
            </a:r>
            <a:r>
              <a:rPr sz="2000" spc="-220" dirty="0">
                <a:latin typeface="Microsoft Sans Serif"/>
                <a:cs typeface="Microsoft Sans Serif"/>
              </a:rPr>
              <a:t>Всемирного</a:t>
            </a:r>
            <a:r>
              <a:rPr sz="2000" spc="-215" dirty="0">
                <a:latin typeface="Microsoft Sans Serif"/>
                <a:cs typeface="Microsoft Sans Serif"/>
              </a:rPr>
              <a:t> </a:t>
            </a:r>
            <a:r>
              <a:rPr sz="2000" spc="-220" dirty="0">
                <a:latin typeface="Microsoft Sans Serif"/>
                <a:cs typeface="Microsoft Sans Serif"/>
              </a:rPr>
              <a:t>экономического </a:t>
            </a:r>
            <a:r>
              <a:rPr sz="2000" spc="-240" dirty="0">
                <a:latin typeface="Microsoft Sans Serif"/>
                <a:cs typeface="Microsoft Sans Serif"/>
              </a:rPr>
              <a:t>форума</a:t>
            </a:r>
            <a:r>
              <a:rPr sz="2000" spc="-235" dirty="0">
                <a:latin typeface="Microsoft Sans Serif"/>
                <a:cs typeface="Microsoft Sans Serif"/>
              </a:rPr>
              <a:t> </a:t>
            </a:r>
            <a:r>
              <a:rPr sz="2000" spc="-195" dirty="0">
                <a:latin typeface="Microsoft Sans Serif"/>
                <a:cs typeface="Microsoft Sans Serif"/>
              </a:rPr>
              <a:t>в </a:t>
            </a:r>
            <a:r>
              <a:rPr sz="2000" spc="-245" dirty="0">
                <a:latin typeface="Microsoft Sans Serif"/>
                <a:cs typeface="Microsoft Sans Serif"/>
              </a:rPr>
              <a:t>Давосе</a:t>
            </a:r>
            <a:r>
              <a:rPr sz="2000" spc="-240" dirty="0">
                <a:latin typeface="Microsoft Sans Serif"/>
                <a:cs typeface="Microsoft Sans Serif"/>
              </a:rPr>
              <a:t> </a:t>
            </a:r>
            <a:r>
              <a:rPr sz="2000" spc="-229" dirty="0">
                <a:latin typeface="Microsoft Sans Serif"/>
                <a:cs typeface="Microsoft Sans Serif"/>
              </a:rPr>
              <a:t>Клаус</a:t>
            </a:r>
            <a:r>
              <a:rPr sz="2000" spc="-225" dirty="0">
                <a:latin typeface="Microsoft Sans Serif"/>
                <a:cs typeface="Microsoft Sans Serif"/>
              </a:rPr>
              <a:t> </a:t>
            </a:r>
            <a:r>
              <a:rPr sz="2000" spc="-215" dirty="0">
                <a:latin typeface="Microsoft Sans Serif"/>
                <a:cs typeface="Microsoft Sans Serif"/>
              </a:rPr>
              <a:t>Шваб</a:t>
            </a:r>
            <a:r>
              <a:rPr sz="2000" spc="-210" dirty="0">
                <a:latin typeface="Microsoft Sans Serif"/>
                <a:cs typeface="Microsoft Sans Serif"/>
              </a:rPr>
              <a:t> </a:t>
            </a:r>
            <a:r>
              <a:rPr sz="2000" spc="-195" dirty="0">
                <a:latin typeface="Microsoft Sans Serif"/>
                <a:cs typeface="Microsoft Sans Serif"/>
              </a:rPr>
              <a:t>объявил, </a:t>
            </a:r>
            <a:r>
              <a:rPr sz="2000" spc="-204" dirty="0">
                <a:latin typeface="Microsoft Sans Serif"/>
                <a:cs typeface="Microsoft Sans Serif"/>
              </a:rPr>
              <a:t>что </a:t>
            </a:r>
            <a:r>
              <a:rPr sz="2000" spc="-200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началась</a:t>
            </a:r>
            <a:r>
              <a:rPr sz="2000" spc="-85" dirty="0">
                <a:latin typeface="Microsoft Sans Serif"/>
                <a:cs typeface="Microsoft Sans Serif"/>
              </a:rPr>
              <a:t> </a:t>
            </a:r>
            <a:r>
              <a:rPr sz="2000" spc="-210" dirty="0">
                <a:latin typeface="Microsoft Sans Serif"/>
                <a:cs typeface="Microsoft Sans Serif"/>
              </a:rPr>
              <a:t>Четвертая</a:t>
            </a:r>
            <a:r>
              <a:rPr sz="2000" spc="-20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технологическая</a:t>
            </a:r>
            <a:r>
              <a:rPr sz="2000" spc="-65" dirty="0">
                <a:latin typeface="Microsoft Sans Serif"/>
                <a:cs typeface="Microsoft Sans Serif"/>
              </a:rPr>
              <a:t> </a:t>
            </a:r>
            <a:r>
              <a:rPr sz="2000" spc="-200" dirty="0">
                <a:latin typeface="Microsoft Sans Serif"/>
                <a:cs typeface="Microsoft Sans Serif"/>
              </a:rPr>
              <a:t>революция.</a:t>
            </a:r>
            <a:r>
              <a:rPr sz="2000" spc="-95" dirty="0">
                <a:latin typeface="Microsoft Sans Serif"/>
                <a:cs typeface="Microsoft Sans Serif"/>
              </a:rPr>
              <a:t> </a:t>
            </a:r>
            <a:r>
              <a:rPr sz="2000" spc="-215" dirty="0">
                <a:latin typeface="Microsoft Sans Serif"/>
                <a:cs typeface="Microsoft Sans Serif"/>
              </a:rPr>
              <a:t>Это</a:t>
            </a:r>
            <a:r>
              <a:rPr sz="2000" spc="-70" dirty="0">
                <a:latin typeface="Microsoft Sans Serif"/>
                <a:cs typeface="Microsoft Sans Serif"/>
              </a:rPr>
              <a:t> </a:t>
            </a:r>
            <a:r>
              <a:rPr sz="2000" spc="-200" dirty="0">
                <a:latin typeface="Microsoft Sans Serif"/>
                <a:cs typeface="Microsoft Sans Serif"/>
              </a:rPr>
              <a:t>значит,</a:t>
            </a:r>
            <a:r>
              <a:rPr sz="2000" spc="-75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что</a:t>
            </a:r>
            <a:r>
              <a:rPr sz="2000" spc="-55" dirty="0">
                <a:latin typeface="Microsoft Sans Serif"/>
                <a:cs typeface="Microsoft Sans Serif"/>
              </a:rPr>
              <a:t> </a:t>
            </a:r>
            <a:r>
              <a:rPr sz="2000" spc="-220" dirty="0">
                <a:latin typeface="Microsoft Sans Serif"/>
                <a:cs typeface="Microsoft Sans Serif"/>
              </a:rPr>
              <a:t>скоро</a:t>
            </a:r>
            <a:r>
              <a:rPr sz="2000" spc="-65" dirty="0">
                <a:latin typeface="Microsoft Sans Serif"/>
                <a:cs typeface="Microsoft Sans Serif"/>
              </a:rPr>
              <a:t> </a:t>
            </a:r>
            <a:r>
              <a:rPr sz="2000" spc="-200" dirty="0">
                <a:latin typeface="Microsoft Sans Serif"/>
                <a:cs typeface="Microsoft Sans Serif"/>
              </a:rPr>
              <a:t>все</a:t>
            </a:r>
            <a:r>
              <a:rPr sz="2000" spc="-75" dirty="0">
                <a:latin typeface="Microsoft Sans Serif"/>
                <a:cs typeface="Microsoft Sans Serif"/>
              </a:rPr>
              <a:t> </a:t>
            </a:r>
            <a:r>
              <a:rPr sz="2000" spc="-229" dirty="0">
                <a:latin typeface="Microsoft Sans Serif"/>
                <a:cs typeface="Microsoft Sans Serif"/>
              </a:rPr>
              <a:t>за</a:t>
            </a:r>
            <a:r>
              <a:rPr sz="2000" spc="-70" dirty="0">
                <a:latin typeface="Microsoft Sans Serif"/>
                <a:cs typeface="Microsoft Sans Serif"/>
              </a:rPr>
              <a:t> </a:t>
            </a:r>
            <a:r>
              <a:rPr sz="2000" spc="-200" dirty="0">
                <a:latin typeface="Microsoft Sans Serif"/>
                <a:cs typeface="Microsoft Sans Serif"/>
              </a:rPr>
              <a:t>нас</a:t>
            </a:r>
            <a:r>
              <a:rPr sz="2000" spc="-75" dirty="0">
                <a:latin typeface="Microsoft Sans Serif"/>
                <a:cs typeface="Microsoft Sans Serif"/>
              </a:rPr>
              <a:t> </a:t>
            </a:r>
            <a:r>
              <a:rPr sz="2000" spc="-195" dirty="0">
                <a:latin typeface="Microsoft Sans Serif"/>
                <a:cs typeface="Microsoft Sans Serif"/>
              </a:rPr>
              <a:t>будут</a:t>
            </a:r>
            <a:r>
              <a:rPr sz="2000" spc="-75" dirty="0">
                <a:latin typeface="Microsoft Sans Serif"/>
                <a:cs typeface="Microsoft Sans Serif"/>
              </a:rPr>
              <a:t> </a:t>
            </a:r>
            <a:r>
              <a:rPr sz="2000" spc="-200" dirty="0">
                <a:latin typeface="Microsoft Sans Serif"/>
                <a:cs typeface="Microsoft Sans Serif"/>
              </a:rPr>
              <a:t>делать </a:t>
            </a:r>
            <a:r>
              <a:rPr sz="2000" spc="-515" dirty="0">
                <a:latin typeface="Microsoft Sans Serif"/>
                <a:cs typeface="Microsoft Sans Serif"/>
              </a:rPr>
              <a:t> </a:t>
            </a:r>
            <a:r>
              <a:rPr sz="2000" spc="-190" dirty="0">
                <a:latin typeface="Microsoft Sans Serif"/>
                <a:cs typeface="Microsoft Sans Serif"/>
              </a:rPr>
              <a:t>роботы,</a:t>
            </a:r>
            <a:r>
              <a:rPr sz="2000" spc="-80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а</a:t>
            </a:r>
            <a:r>
              <a:rPr sz="2000" spc="-75" dirty="0">
                <a:latin typeface="Microsoft Sans Serif"/>
                <a:cs typeface="Microsoft Sans Serif"/>
              </a:rPr>
              <a:t> </a:t>
            </a:r>
            <a:r>
              <a:rPr sz="2000" spc="-290" dirty="0">
                <a:latin typeface="Microsoft Sans Serif"/>
                <a:cs typeface="Microsoft Sans Serif"/>
              </a:rPr>
              <a:t>к</a:t>
            </a:r>
            <a:r>
              <a:rPr sz="2000" spc="-85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2020</a:t>
            </a:r>
            <a:r>
              <a:rPr sz="2000" spc="-75" dirty="0">
                <a:latin typeface="Microsoft Sans Serif"/>
                <a:cs typeface="Microsoft Sans Serif"/>
              </a:rPr>
              <a:t> </a:t>
            </a:r>
            <a:r>
              <a:rPr sz="2000" spc="-195" dirty="0">
                <a:latin typeface="Microsoft Sans Serif"/>
                <a:cs typeface="Microsoft Sans Serif"/>
              </a:rPr>
              <a:t>году</a:t>
            </a:r>
            <a:r>
              <a:rPr sz="2000" spc="-75" dirty="0">
                <a:latin typeface="Microsoft Sans Serif"/>
                <a:cs typeface="Microsoft Sans Serif"/>
              </a:rPr>
              <a:t> </a:t>
            </a:r>
            <a:r>
              <a:rPr sz="2000" spc="-240" dirty="0" err="1">
                <a:latin typeface="Microsoft Sans Serif"/>
                <a:cs typeface="Microsoft Sans Serif"/>
              </a:rPr>
              <a:t>каждый</a:t>
            </a:r>
            <a:r>
              <a:rPr sz="2000" spc="-100" dirty="0">
                <a:latin typeface="Microsoft Sans Serif"/>
                <a:cs typeface="Microsoft Sans Serif"/>
              </a:rPr>
              <a:t> </a:t>
            </a:r>
            <a:r>
              <a:rPr sz="2000" spc="-204" dirty="0" err="1" smtClean="0">
                <a:latin typeface="Microsoft Sans Serif"/>
                <a:cs typeface="Microsoft Sans Serif"/>
              </a:rPr>
              <a:t>востребован</a:t>
            </a:r>
            <a:r>
              <a:rPr lang="ru-RU" sz="2000" spc="-204" dirty="0">
                <a:latin typeface="Microsoft Sans Serif"/>
                <a:cs typeface="Microsoft Sans Serif"/>
              </a:rPr>
              <a:t>н</a:t>
            </a:r>
            <a:r>
              <a:rPr sz="2000" spc="-204" dirty="0" err="1" smtClean="0">
                <a:latin typeface="Microsoft Sans Serif"/>
                <a:cs typeface="Microsoft Sans Serif"/>
              </a:rPr>
              <a:t>ый</a:t>
            </a:r>
            <a:r>
              <a:rPr sz="2000" spc="-80" dirty="0" smtClean="0">
                <a:latin typeface="Microsoft Sans Serif"/>
                <a:cs typeface="Microsoft Sans Serif"/>
              </a:rPr>
              <a:t> </a:t>
            </a:r>
            <a:r>
              <a:rPr sz="2000" spc="-210" dirty="0">
                <a:latin typeface="Microsoft Sans Serif"/>
                <a:cs typeface="Microsoft Sans Serif"/>
              </a:rPr>
              <a:t>сотрудник</a:t>
            </a:r>
            <a:r>
              <a:rPr sz="2000" spc="-70" dirty="0">
                <a:latin typeface="Microsoft Sans Serif"/>
                <a:cs typeface="Microsoft Sans Serif"/>
              </a:rPr>
              <a:t> </a:t>
            </a:r>
            <a:r>
              <a:rPr sz="2000" spc="-225" dirty="0">
                <a:latin typeface="Microsoft Sans Serif"/>
                <a:cs typeface="Microsoft Sans Serif"/>
              </a:rPr>
              <a:t>должен</a:t>
            </a:r>
            <a:r>
              <a:rPr sz="2000" spc="-114" dirty="0">
                <a:latin typeface="Microsoft Sans Serif"/>
                <a:cs typeface="Microsoft Sans Serif"/>
              </a:rPr>
              <a:t> </a:t>
            </a:r>
            <a:r>
              <a:rPr sz="2000" spc="-200" dirty="0">
                <a:latin typeface="Microsoft Sans Serif"/>
                <a:cs typeface="Microsoft Sans Serif"/>
              </a:rPr>
              <a:t>будет</a:t>
            </a:r>
            <a:r>
              <a:rPr sz="2000" spc="-75" dirty="0">
                <a:latin typeface="Microsoft Sans Serif"/>
                <a:cs typeface="Microsoft Sans Serif"/>
              </a:rPr>
              <a:t> </a:t>
            </a:r>
            <a:r>
              <a:rPr sz="2000" spc="-200" dirty="0">
                <a:latin typeface="Microsoft Sans Serif"/>
                <a:cs typeface="Microsoft Sans Serif"/>
              </a:rPr>
              <a:t>уметь:</a:t>
            </a:r>
            <a:endParaRPr sz="2000" dirty="0">
              <a:latin typeface="Microsoft Sans Serif"/>
              <a:cs typeface="Microsoft Sans Serif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222504" y="1359382"/>
            <a:ext cx="5875020" cy="1181100"/>
            <a:chOff x="222504" y="1359382"/>
            <a:chExt cx="5875020" cy="1181100"/>
          </a:xfrm>
        </p:grpSpPr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22504" y="1359382"/>
              <a:ext cx="516470" cy="571271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96240" y="1359382"/>
              <a:ext cx="3180334" cy="571271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22504" y="1664182"/>
              <a:ext cx="516470" cy="571271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96240" y="1664182"/>
              <a:ext cx="2211197" cy="571271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22504" y="1968982"/>
              <a:ext cx="516470" cy="571271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96240" y="1968982"/>
              <a:ext cx="5701030" cy="571271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5906769" y="2039873"/>
            <a:ext cx="798831" cy="31931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spc="-200" dirty="0">
                <a:solidFill>
                  <a:srgbClr val="FFFFFF"/>
                </a:solidFill>
                <a:latin typeface="Microsoft Sans Serif"/>
                <a:cs typeface="Microsoft Sans Serif"/>
              </a:rPr>
              <a:t>4</a:t>
            </a:r>
            <a:r>
              <a:rPr sz="2000" spc="-120" dirty="0">
                <a:solidFill>
                  <a:srgbClr val="FFFFFF"/>
                </a:solidFill>
                <a:latin typeface="Microsoft Sans Serif"/>
                <a:cs typeface="Microsoft Sans Serif"/>
              </a:rPr>
              <a:t>-</a:t>
            </a:r>
            <a:r>
              <a:rPr sz="2000" spc="-385" dirty="0">
                <a:solidFill>
                  <a:srgbClr val="FFFFFF"/>
                </a:solidFill>
                <a:latin typeface="Microsoft Sans Serif"/>
                <a:cs typeface="Microsoft Sans Serif"/>
              </a:rPr>
              <a:t>К</a:t>
            </a:r>
            <a:endParaRPr sz="2000" dirty="0">
              <a:latin typeface="Microsoft Sans Serif"/>
              <a:cs typeface="Microsoft Sans Serif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222504" y="2273782"/>
            <a:ext cx="2501265" cy="876300"/>
            <a:chOff x="222504" y="2273782"/>
            <a:chExt cx="2501265" cy="876300"/>
          </a:xfrm>
        </p:grpSpPr>
        <p:pic>
          <p:nvPicPr>
            <p:cNvPr id="21" name="object 2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22504" y="2273782"/>
              <a:ext cx="516470" cy="571271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96240" y="2273782"/>
              <a:ext cx="2220341" cy="571271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22504" y="2578582"/>
              <a:ext cx="516470" cy="57127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96240" y="2578582"/>
              <a:ext cx="2327021" cy="571271"/>
            </a:xfrm>
            <a:prstGeom prst="rect">
              <a:avLst/>
            </a:prstGeom>
          </p:spPr>
        </p:pic>
      </p:grpSp>
      <p:sp>
        <p:nvSpPr>
          <p:cNvPr id="25" name="object 25"/>
          <p:cNvSpPr txBox="1"/>
          <p:nvPr/>
        </p:nvSpPr>
        <p:spPr>
          <a:xfrm>
            <a:off x="373481" y="1429893"/>
            <a:ext cx="3034030" cy="15487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0"/>
              </a:spcBef>
            </a:pPr>
            <a:r>
              <a:rPr sz="2000" spc="-204" dirty="0">
                <a:latin typeface="Microsoft Sans Serif"/>
                <a:cs typeface="Microsoft Sans Serif"/>
              </a:rPr>
              <a:t>1</a:t>
            </a:r>
            <a:r>
              <a:rPr sz="2000" spc="-75" dirty="0">
                <a:latin typeface="Microsoft Sans Serif"/>
                <a:cs typeface="Microsoft Sans Serif"/>
              </a:rPr>
              <a:t> </a:t>
            </a:r>
            <a:r>
              <a:rPr sz="2000" spc="-210" dirty="0">
                <a:latin typeface="Microsoft Sans Serif"/>
                <a:cs typeface="Microsoft Sans Serif"/>
              </a:rPr>
              <a:t>р</a:t>
            </a:r>
            <a:r>
              <a:rPr sz="2000" spc="-200" dirty="0">
                <a:latin typeface="Microsoft Sans Serif"/>
                <a:cs typeface="Microsoft Sans Serif"/>
              </a:rPr>
              <a:t>е</a:t>
            </a:r>
            <a:r>
              <a:rPr sz="2000" spc="-290" dirty="0">
                <a:latin typeface="Microsoft Sans Serif"/>
                <a:cs typeface="Microsoft Sans Serif"/>
              </a:rPr>
              <a:t>ш</a:t>
            </a:r>
            <a:r>
              <a:rPr sz="2000" spc="-195" dirty="0">
                <a:latin typeface="Microsoft Sans Serif"/>
                <a:cs typeface="Microsoft Sans Serif"/>
              </a:rPr>
              <a:t>ать</a:t>
            </a:r>
            <a:r>
              <a:rPr sz="2000" spc="-90" dirty="0">
                <a:latin typeface="Microsoft Sans Serif"/>
                <a:cs typeface="Microsoft Sans Serif"/>
              </a:rPr>
              <a:t> </a:t>
            </a:r>
            <a:r>
              <a:rPr sz="2000" spc="-285" dirty="0">
                <a:latin typeface="Microsoft Sans Serif"/>
                <a:cs typeface="Microsoft Sans Serif"/>
              </a:rPr>
              <a:t>к</a:t>
            </a:r>
            <a:r>
              <a:rPr sz="2000" spc="-229" dirty="0">
                <a:latin typeface="Microsoft Sans Serif"/>
                <a:cs typeface="Microsoft Sans Serif"/>
              </a:rPr>
              <a:t>о</a:t>
            </a:r>
            <a:r>
              <a:rPr sz="2000" spc="-285" dirty="0">
                <a:latin typeface="Microsoft Sans Serif"/>
                <a:cs typeface="Microsoft Sans Serif"/>
              </a:rPr>
              <a:t>м</a:t>
            </a:r>
            <a:r>
              <a:rPr sz="2000" spc="-215" dirty="0">
                <a:latin typeface="Microsoft Sans Serif"/>
                <a:cs typeface="Microsoft Sans Serif"/>
              </a:rPr>
              <a:t>п</a:t>
            </a:r>
            <a:r>
              <a:rPr sz="2000" spc="-210" dirty="0">
                <a:latin typeface="Microsoft Sans Serif"/>
                <a:cs typeface="Microsoft Sans Serif"/>
              </a:rPr>
              <a:t>л</a:t>
            </a:r>
            <a:r>
              <a:rPr sz="2000" spc="-265" dirty="0">
                <a:latin typeface="Microsoft Sans Serif"/>
                <a:cs typeface="Microsoft Sans Serif"/>
              </a:rPr>
              <a:t>е</a:t>
            </a:r>
            <a:r>
              <a:rPr sz="2000" spc="-229" dirty="0">
                <a:latin typeface="Microsoft Sans Serif"/>
                <a:cs typeface="Microsoft Sans Serif"/>
              </a:rPr>
              <a:t>к</a:t>
            </a:r>
            <a:r>
              <a:rPr sz="2000" spc="-195" dirty="0">
                <a:latin typeface="Microsoft Sans Serif"/>
                <a:cs typeface="Microsoft Sans Serif"/>
              </a:rPr>
              <a:t>с</a:t>
            </a:r>
            <a:r>
              <a:rPr sz="2000" spc="-204" dirty="0">
                <a:latin typeface="Microsoft Sans Serif"/>
                <a:cs typeface="Microsoft Sans Serif"/>
              </a:rPr>
              <a:t>н</a:t>
            </a:r>
            <a:r>
              <a:rPr sz="2000" spc="-215" dirty="0">
                <a:latin typeface="Microsoft Sans Serif"/>
                <a:cs typeface="Microsoft Sans Serif"/>
              </a:rPr>
              <a:t>ы</a:t>
            </a:r>
            <a:r>
              <a:rPr sz="2000" spc="-204" dirty="0">
                <a:latin typeface="Microsoft Sans Serif"/>
                <a:cs typeface="Microsoft Sans Serif"/>
              </a:rPr>
              <a:t>е</a:t>
            </a:r>
            <a:r>
              <a:rPr sz="2000" spc="-120" dirty="0">
                <a:latin typeface="Microsoft Sans Serif"/>
                <a:cs typeface="Microsoft Sans Serif"/>
              </a:rPr>
              <a:t> </a:t>
            </a:r>
            <a:r>
              <a:rPr sz="2000" spc="-225" dirty="0">
                <a:latin typeface="Microsoft Sans Serif"/>
                <a:cs typeface="Microsoft Sans Serif"/>
              </a:rPr>
              <a:t>за</a:t>
            </a:r>
            <a:r>
              <a:rPr sz="2000" spc="-235" dirty="0">
                <a:latin typeface="Microsoft Sans Serif"/>
                <a:cs typeface="Microsoft Sans Serif"/>
              </a:rPr>
              <a:t>д</a:t>
            </a:r>
            <a:r>
              <a:rPr sz="2000" spc="-220" dirty="0">
                <a:latin typeface="Microsoft Sans Serif"/>
                <a:cs typeface="Microsoft Sans Serif"/>
              </a:rPr>
              <a:t>ач</a:t>
            </a:r>
            <a:r>
              <a:rPr sz="2000" spc="-135" dirty="0">
                <a:latin typeface="Microsoft Sans Serif"/>
                <a:cs typeface="Microsoft Sans Serif"/>
              </a:rPr>
              <a:t>и;  </a:t>
            </a:r>
            <a:r>
              <a:rPr sz="2000" spc="-204" dirty="0">
                <a:latin typeface="Microsoft Sans Serif"/>
                <a:cs typeface="Microsoft Sans Serif"/>
              </a:rPr>
              <a:t>2</a:t>
            </a:r>
            <a:r>
              <a:rPr sz="2000" spc="-75" dirty="0">
                <a:latin typeface="Microsoft Sans Serif"/>
                <a:cs typeface="Microsoft Sans Serif"/>
              </a:rPr>
              <a:t> </a:t>
            </a:r>
            <a:r>
              <a:rPr sz="2000" spc="-210" dirty="0">
                <a:latin typeface="Microsoft Sans Serif"/>
                <a:cs typeface="Microsoft Sans Serif"/>
              </a:rPr>
              <a:t>д</a:t>
            </a:r>
            <a:r>
              <a:rPr sz="2000" spc="-245" dirty="0">
                <a:latin typeface="Microsoft Sans Serif"/>
                <a:cs typeface="Microsoft Sans Serif"/>
              </a:rPr>
              <a:t>ум</a:t>
            </a:r>
            <a:r>
              <a:rPr sz="2000" spc="-215" dirty="0">
                <a:latin typeface="Microsoft Sans Serif"/>
                <a:cs typeface="Microsoft Sans Serif"/>
              </a:rPr>
              <a:t>а</a:t>
            </a:r>
            <a:r>
              <a:rPr sz="2000" spc="-175" dirty="0">
                <a:latin typeface="Microsoft Sans Serif"/>
                <a:cs typeface="Microsoft Sans Serif"/>
              </a:rPr>
              <a:t>т</a:t>
            </a:r>
            <a:r>
              <a:rPr sz="2000" spc="-195" dirty="0">
                <a:latin typeface="Microsoft Sans Serif"/>
                <a:cs typeface="Microsoft Sans Serif"/>
              </a:rPr>
              <a:t>ь</a:t>
            </a:r>
            <a:r>
              <a:rPr sz="2000" spc="-95" dirty="0">
                <a:latin typeface="Microsoft Sans Serif"/>
                <a:cs typeface="Microsoft Sans Serif"/>
              </a:rPr>
              <a:t> </a:t>
            </a:r>
            <a:r>
              <a:rPr sz="2000" spc="-285" dirty="0">
                <a:latin typeface="Microsoft Sans Serif"/>
                <a:cs typeface="Microsoft Sans Serif"/>
              </a:rPr>
              <a:t>к</a:t>
            </a:r>
            <a:r>
              <a:rPr sz="2000" spc="-204" dirty="0">
                <a:latin typeface="Microsoft Sans Serif"/>
                <a:cs typeface="Microsoft Sans Serif"/>
              </a:rPr>
              <a:t>рити</a:t>
            </a:r>
            <a:r>
              <a:rPr sz="2000" spc="-215" dirty="0">
                <a:latin typeface="Microsoft Sans Serif"/>
                <a:cs typeface="Microsoft Sans Serif"/>
              </a:rPr>
              <a:t>ч</a:t>
            </a:r>
            <a:r>
              <a:rPr sz="2000" spc="-235" dirty="0">
                <a:latin typeface="Microsoft Sans Serif"/>
                <a:cs typeface="Microsoft Sans Serif"/>
              </a:rPr>
              <a:t>ес</a:t>
            </a:r>
            <a:r>
              <a:rPr sz="2000" spc="-215" dirty="0">
                <a:latin typeface="Microsoft Sans Serif"/>
                <a:cs typeface="Microsoft Sans Serif"/>
              </a:rPr>
              <a:t>к</a:t>
            </a:r>
            <a:r>
              <a:rPr sz="2000" spc="-160" dirty="0">
                <a:latin typeface="Microsoft Sans Serif"/>
                <a:cs typeface="Microsoft Sans Serif"/>
              </a:rPr>
              <a:t>и;</a:t>
            </a:r>
            <a:endParaRPr sz="2000" dirty="0">
              <a:latin typeface="Microsoft Sans Serif"/>
              <a:cs typeface="Microsoft Sans Serif"/>
            </a:endParaRPr>
          </a:p>
          <a:p>
            <a:pPr marL="186055" indent="-173990">
              <a:lnSpc>
                <a:spcPct val="100000"/>
              </a:lnSpc>
              <a:spcBef>
                <a:spcPts val="5"/>
              </a:spcBef>
              <a:buAutoNum type="arabicPlain" startAt="3"/>
              <a:tabLst>
                <a:tab pos="186690" algn="l"/>
              </a:tabLst>
            </a:pPr>
            <a:r>
              <a:rPr sz="2000" spc="-175" dirty="0">
                <a:latin typeface="Microsoft Sans Serif"/>
                <a:cs typeface="Microsoft Sans Serif"/>
              </a:rPr>
              <a:t>т</a:t>
            </a:r>
            <a:r>
              <a:rPr sz="2000" spc="-204" dirty="0">
                <a:latin typeface="Microsoft Sans Serif"/>
                <a:cs typeface="Microsoft Sans Serif"/>
              </a:rPr>
              <a:t>в</a:t>
            </a:r>
            <a:r>
              <a:rPr sz="2000" spc="-210" dirty="0">
                <a:latin typeface="Microsoft Sans Serif"/>
                <a:cs typeface="Microsoft Sans Serif"/>
              </a:rPr>
              <a:t>о</a:t>
            </a:r>
            <a:r>
              <a:rPr sz="2000" spc="-200" dirty="0">
                <a:latin typeface="Microsoft Sans Serif"/>
                <a:cs typeface="Microsoft Sans Serif"/>
              </a:rPr>
              <a:t>р</a:t>
            </a:r>
            <a:r>
              <a:rPr sz="2000" spc="-235" dirty="0">
                <a:latin typeface="Microsoft Sans Serif"/>
                <a:cs typeface="Microsoft Sans Serif"/>
              </a:rPr>
              <a:t>чес</a:t>
            </a:r>
            <a:r>
              <a:rPr sz="2000" spc="-215" dirty="0">
                <a:latin typeface="Microsoft Sans Serif"/>
                <a:cs typeface="Microsoft Sans Serif"/>
              </a:rPr>
              <a:t>к</a:t>
            </a:r>
            <a:r>
              <a:rPr sz="2000" spc="-204" dirty="0">
                <a:latin typeface="Microsoft Sans Serif"/>
                <a:cs typeface="Microsoft Sans Serif"/>
              </a:rPr>
              <a:t>и</a:t>
            </a:r>
            <a:r>
              <a:rPr sz="2000" spc="-60" dirty="0">
                <a:latin typeface="Microsoft Sans Serif"/>
                <a:cs typeface="Microsoft Sans Serif"/>
              </a:rPr>
              <a:t> </a:t>
            </a:r>
            <a:r>
              <a:rPr sz="2000" spc="-265" dirty="0">
                <a:latin typeface="Microsoft Sans Serif"/>
                <a:cs typeface="Microsoft Sans Serif"/>
              </a:rPr>
              <a:t>м</a:t>
            </a:r>
            <a:r>
              <a:rPr sz="2000" spc="-254" dirty="0">
                <a:latin typeface="Microsoft Sans Serif"/>
                <a:cs typeface="Microsoft Sans Serif"/>
              </a:rPr>
              <a:t>ы</a:t>
            </a:r>
            <a:r>
              <a:rPr sz="2000" spc="-180" dirty="0">
                <a:latin typeface="Microsoft Sans Serif"/>
                <a:cs typeface="Microsoft Sans Serif"/>
              </a:rPr>
              <a:t>с</a:t>
            </a:r>
            <a:r>
              <a:rPr sz="2000" spc="-195" dirty="0">
                <a:latin typeface="Microsoft Sans Serif"/>
                <a:cs typeface="Microsoft Sans Serif"/>
              </a:rPr>
              <a:t>лит</a:t>
            </a:r>
            <a:r>
              <a:rPr sz="2000" spc="-210" dirty="0">
                <a:latin typeface="Microsoft Sans Serif"/>
                <a:cs typeface="Microsoft Sans Serif"/>
              </a:rPr>
              <a:t>ь</a:t>
            </a:r>
            <a:r>
              <a:rPr sz="2000" spc="-105" dirty="0">
                <a:latin typeface="Microsoft Sans Serif"/>
                <a:cs typeface="Microsoft Sans Serif"/>
              </a:rPr>
              <a:t>;</a:t>
            </a:r>
            <a:endParaRPr sz="2000" dirty="0">
              <a:latin typeface="Microsoft Sans Serif"/>
              <a:cs typeface="Microsoft Sans Serif"/>
            </a:endParaRPr>
          </a:p>
          <a:p>
            <a:pPr marL="186055" indent="-173990">
              <a:lnSpc>
                <a:spcPct val="100000"/>
              </a:lnSpc>
              <a:buAutoNum type="arabicPlain" startAt="3"/>
              <a:tabLst>
                <a:tab pos="186690" algn="l"/>
              </a:tabLst>
            </a:pPr>
            <a:r>
              <a:rPr sz="2000" spc="-210" dirty="0">
                <a:latin typeface="Microsoft Sans Serif"/>
                <a:cs typeface="Microsoft Sans Serif"/>
              </a:rPr>
              <a:t>уп</a:t>
            </a:r>
            <a:r>
              <a:rPr sz="2000" spc="-215" dirty="0">
                <a:latin typeface="Microsoft Sans Serif"/>
                <a:cs typeface="Microsoft Sans Serif"/>
              </a:rPr>
              <a:t>р</a:t>
            </a:r>
            <a:r>
              <a:rPr sz="2000" spc="-200" dirty="0">
                <a:latin typeface="Microsoft Sans Serif"/>
                <a:cs typeface="Microsoft Sans Serif"/>
              </a:rPr>
              <a:t>ав</a:t>
            </a:r>
            <a:r>
              <a:rPr sz="2000" spc="-204" dirty="0">
                <a:latin typeface="Microsoft Sans Serif"/>
                <a:cs typeface="Microsoft Sans Serif"/>
              </a:rPr>
              <a:t>л</a:t>
            </a:r>
            <a:r>
              <a:rPr sz="2000" spc="-190" dirty="0">
                <a:latin typeface="Microsoft Sans Serif"/>
                <a:cs typeface="Microsoft Sans Serif"/>
              </a:rPr>
              <a:t>ят</a:t>
            </a:r>
            <a:r>
              <a:rPr sz="2000" spc="-195" dirty="0">
                <a:latin typeface="Microsoft Sans Serif"/>
                <a:cs typeface="Microsoft Sans Serif"/>
              </a:rPr>
              <a:t>ь</a:t>
            </a:r>
            <a:r>
              <a:rPr sz="2000" spc="-65" dirty="0">
                <a:latin typeface="Microsoft Sans Serif"/>
                <a:cs typeface="Microsoft Sans Serif"/>
              </a:rPr>
              <a:t> </a:t>
            </a:r>
            <a:r>
              <a:rPr sz="2000" spc="-185" dirty="0">
                <a:latin typeface="Microsoft Sans Serif"/>
                <a:cs typeface="Microsoft Sans Serif"/>
              </a:rPr>
              <a:t>л</a:t>
            </a:r>
            <a:r>
              <a:rPr sz="2000" spc="-240" dirty="0">
                <a:latin typeface="Microsoft Sans Serif"/>
                <a:cs typeface="Microsoft Sans Serif"/>
              </a:rPr>
              <a:t>юд</a:t>
            </a:r>
            <a:r>
              <a:rPr sz="2000" spc="-210" dirty="0">
                <a:latin typeface="Microsoft Sans Serif"/>
                <a:cs typeface="Microsoft Sans Serif"/>
              </a:rPr>
              <a:t>ь</a:t>
            </a:r>
            <a:r>
              <a:rPr sz="2000" spc="-204" dirty="0">
                <a:latin typeface="Microsoft Sans Serif"/>
                <a:cs typeface="Microsoft Sans Serif"/>
              </a:rPr>
              <a:t>ми;</a:t>
            </a:r>
            <a:endParaRPr sz="2000" dirty="0">
              <a:latin typeface="Microsoft Sans Serif"/>
              <a:cs typeface="Microsoft Sans Serif"/>
            </a:endParaRPr>
          </a:p>
          <a:p>
            <a:pPr marL="186055" indent="-173990">
              <a:lnSpc>
                <a:spcPct val="100000"/>
              </a:lnSpc>
              <a:buAutoNum type="arabicPlain" startAt="3"/>
              <a:tabLst>
                <a:tab pos="186690" algn="l"/>
              </a:tabLst>
            </a:pPr>
            <a:r>
              <a:rPr sz="2000" spc="-210" dirty="0">
                <a:latin typeface="Microsoft Sans Serif"/>
                <a:cs typeface="Microsoft Sans Serif"/>
              </a:rPr>
              <a:t>раб</a:t>
            </a:r>
            <a:r>
              <a:rPr sz="2000" spc="-204" dirty="0">
                <a:latin typeface="Microsoft Sans Serif"/>
                <a:cs typeface="Microsoft Sans Serif"/>
              </a:rPr>
              <a:t>о</a:t>
            </a:r>
            <a:r>
              <a:rPr sz="2000" spc="-185" dirty="0">
                <a:latin typeface="Microsoft Sans Serif"/>
                <a:cs typeface="Microsoft Sans Serif"/>
              </a:rPr>
              <a:t>тат</a:t>
            </a:r>
            <a:r>
              <a:rPr sz="2000" spc="-195" dirty="0">
                <a:latin typeface="Microsoft Sans Serif"/>
                <a:cs typeface="Microsoft Sans Serif"/>
              </a:rPr>
              <a:t>ь</a:t>
            </a:r>
            <a:r>
              <a:rPr sz="2000" spc="-70" dirty="0">
                <a:latin typeface="Microsoft Sans Serif"/>
                <a:cs typeface="Microsoft Sans Serif"/>
              </a:rPr>
              <a:t> </a:t>
            </a:r>
            <a:r>
              <a:rPr sz="2000" spc="-195" dirty="0">
                <a:latin typeface="Microsoft Sans Serif"/>
                <a:cs typeface="Microsoft Sans Serif"/>
              </a:rPr>
              <a:t>в</a:t>
            </a:r>
            <a:r>
              <a:rPr sz="2000" spc="-75" dirty="0">
                <a:latin typeface="Microsoft Sans Serif"/>
                <a:cs typeface="Microsoft Sans Serif"/>
              </a:rPr>
              <a:t> </a:t>
            </a:r>
            <a:r>
              <a:rPr sz="2000" spc="-245" dirty="0">
                <a:latin typeface="Microsoft Sans Serif"/>
                <a:cs typeface="Microsoft Sans Serif"/>
              </a:rPr>
              <a:t>ко</a:t>
            </a:r>
            <a:r>
              <a:rPr sz="2000" spc="-315" dirty="0">
                <a:latin typeface="Microsoft Sans Serif"/>
                <a:cs typeface="Microsoft Sans Serif"/>
              </a:rPr>
              <a:t>м</a:t>
            </a:r>
            <a:r>
              <a:rPr sz="2000" spc="-215" dirty="0">
                <a:latin typeface="Microsoft Sans Serif"/>
                <a:cs typeface="Microsoft Sans Serif"/>
              </a:rPr>
              <a:t>а</a:t>
            </a:r>
            <a:r>
              <a:rPr sz="2000" spc="-204" dirty="0">
                <a:latin typeface="Microsoft Sans Serif"/>
                <a:cs typeface="Microsoft Sans Serif"/>
              </a:rPr>
              <a:t>н</a:t>
            </a:r>
            <a:r>
              <a:rPr sz="2000" spc="-215" dirty="0">
                <a:latin typeface="Microsoft Sans Serif"/>
                <a:cs typeface="Microsoft Sans Serif"/>
              </a:rPr>
              <a:t>д</a:t>
            </a:r>
            <a:r>
              <a:rPr sz="2000" spc="-160" dirty="0">
                <a:latin typeface="Microsoft Sans Serif"/>
                <a:cs typeface="Microsoft Sans Serif"/>
              </a:rPr>
              <a:t>е;</a:t>
            </a:r>
            <a:endParaRPr sz="2000" dirty="0">
              <a:latin typeface="Microsoft Sans Serif"/>
              <a:cs typeface="Microsoft Sans Serif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222504" y="2883382"/>
            <a:ext cx="11144885" cy="3314700"/>
            <a:chOff x="222504" y="2883382"/>
            <a:chExt cx="11144885" cy="3314700"/>
          </a:xfrm>
        </p:grpSpPr>
        <p:pic>
          <p:nvPicPr>
            <p:cNvPr id="27" name="object 2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504" y="2883382"/>
              <a:ext cx="516470" cy="571271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96240" y="2883382"/>
              <a:ext cx="7420229" cy="571271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22504" y="3188182"/>
              <a:ext cx="516470" cy="571271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96240" y="3188182"/>
              <a:ext cx="4893310" cy="571271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22504" y="3492982"/>
              <a:ext cx="516470" cy="571271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96240" y="3492982"/>
              <a:ext cx="3183509" cy="571271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22504" y="3797782"/>
              <a:ext cx="516470" cy="571271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396240" y="3797782"/>
              <a:ext cx="2150110" cy="571271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22504" y="4102582"/>
              <a:ext cx="632282" cy="571271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12063" y="4102582"/>
              <a:ext cx="5185918" cy="571271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2504" y="4712182"/>
              <a:ext cx="540804" cy="571271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20624" y="4712182"/>
              <a:ext cx="5701030" cy="571271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5779007" y="4712182"/>
              <a:ext cx="1382140" cy="571271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6879335" y="4712182"/>
              <a:ext cx="2598166" cy="571271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9134856" y="4712182"/>
              <a:ext cx="2232532" cy="571271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222504" y="5017007"/>
              <a:ext cx="5033518" cy="571271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4913375" y="5017007"/>
              <a:ext cx="458571" cy="571271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5029200" y="5017007"/>
              <a:ext cx="464604" cy="571271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5151119" y="5017007"/>
              <a:ext cx="571271" cy="571271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2849880" y="5626607"/>
              <a:ext cx="958405" cy="571271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465576" y="5626607"/>
              <a:ext cx="516470" cy="571271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639312" y="5626607"/>
              <a:ext cx="5768086" cy="571271"/>
            </a:xfrm>
            <a:prstGeom prst="rect">
              <a:avLst/>
            </a:prstGeom>
          </p:spPr>
        </p:pic>
      </p:grpSp>
      <p:sp>
        <p:nvSpPr>
          <p:cNvPr id="49" name="object 49"/>
          <p:cNvSpPr txBox="1"/>
          <p:nvPr/>
        </p:nvSpPr>
        <p:spPr>
          <a:xfrm>
            <a:off x="373481" y="2954527"/>
            <a:ext cx="10767695" cy="307340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86055" indent="-173990">
              <a:lnSpc>
                <a:spcPct val="100000"/>
              </a:lnSpc>
              <a:spcBef>
                <a:spcPts val="90"/>
              </a:spcBef>
              <a:buAutoNum type="arabicPlain" startAt="6"/>
              <a:tabLst>
                <a:tab pos="186690" algn="l"/>
              </a:tabLst>
            </a:pPr>
            <a:r>
              <a:rPr sz="2000" spc="-210" dirty="0">
                <a:latin typeface="Microsoft Sans Serif"/>
                <a:cs typeface="Microsoft Sans Serif"/>
              </a:rPr>
              <a:t>распознавать</a:t>
            </a:r>
            <a:r>
              <a:rPr sz="2000" spc="-65" dirty="0">
                <a:latin typeface="Microsoft Sans Serif"/>
                <a:cs typeface="Microsoft Sans Serif"/>
              </a:rPr>
              <a:t> </a:t>
            </a:r>
            <a:r>
              <a:rPr sz="2000" spc="-215" dirty="0">
                <a:latin typeface="Microsoft Sans Serif"/>
                <a:cs typeface="Microsoft Sans Serif"/>
              </a:rPr>
              <a:t>эмоции</a:t>
            </a:r>
            <a:r>
              <a:rPr sz="2000" spc="-80" dirty="0">
                <a:latin typeface="Microsoft Sans Serif"/>
                <a:cs typeface="Microsoft Sans Serif"/>
              </a:rPr>
              <a:t> </a:t>
            </a:r>
            <a:r>
              <a:rPr sz="2000" spc="-195" dirty="0">
                <a:latin typeface="Microsoft Sans Serif"/>
                <a:cs typeface="Microsoft Sans Serif"/>
              </a:rPr>
              <a:t>других</a:t>
            </a:r>
            <a:r>
              <a:rPr sz="2000" spc="-75" dirty="0">
                <a:latin typeface="Microsoft Sans Serif"/>
                <a:cs typeface="Microsoft Sans Serif"/>
              </a:rPr>
              <a:t> </a:t>
            </a:r>
            <a:r>
              <a:rPr sz="2000" spc="-220" dirty="0">
                <a:latin typeface="Microsoft Sans Serif"/>
                <a:cs typeface="Microsoft Sans Serif"/>
              </a:rPr>
              <a:t>людей</a:t>
            </a:r>
            <a:r>
              <a:rPr sz="2000" spc="-95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и</a:t>
            </a:r>
            <a:r>
              <a:rPr sz="2000" spc="-100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свои</a:t>
            </a:r>
            <a:r>
              <a:rPr sz="2000" spc="-60" dirty="0">
                <a:latin typeface="Microsoft Sans Serif"/>
                <a:cs typeface="Microsoft Sans Serif"/>
              </a:rPr>
              <a:t> </a:t>
            </a:r>
            <a:r>
              <a:rPr sz="2000" spc="-195" dirty="0">
                <a:latin typeface="Microsoft Sans Serif"/>
                <a:cs typeface="Microsoft Sans Serif"/>
              </a:rPr>
              <a:t>собственные,</a:t>
            </a:r>
            <a:r>
              <a:rPr sz="2000" spc="-70" dirty="0">
                <a:latin typeface="Microsoft Sans Serif"/>
                <a:cs typeface="Microsoft Sans Serif"/>
              </a:rPr>
              <a:t> </a:t>
            </a:r>
            <a:r>
              <a:rPr sz="2000" spc="-200" dirty="0">
                <a:latin typeface="Microsoft Sans Serif"/>
                <a:cs typeface="Microsoft Sans Serif"/>
              </a:rPr>
              <a:t>управлять</a:t>
            </a:r>
            <a:r>
              <a:rPr sz="2000" spc="-65" dirty="0">
                <a:latin typeface="Microsoft Sans Serif"/>
                <a:cs typeface="Microsoft Sans Serif"/>
              </a:rPr>
              <a:t> </a:t>
            </a:r>
            <a:r>
              <a:rPr sz="2000" spc="-210" dirty="0">
                <a:latin typeface="Microsoft Sans Serif"/>
                <a:cs typeface="Microsoft Sans Serif"/>
              </a:rPr>
              <a:t>ими;</a:t>
            </a:r>
            <a:endParaRPr sz="2000" dirty="0">
              <a:latin typeface="Microsoft Sans Serif"/>
              <a:cs typeface="Microsoft Sans Serif"/>
            </a:endParaRPr>
          </a:p>
          <a:p>
            <a:pPr marL="186055" indent="-173990">
              <a:lnSpc>
                <a:spcPct val="100000"/>
              </a:lnSpc>
              <a:buAutoNum type="arabicPlain" startAt="6"/>
              <a:tabLst>
                <a:tab pos="186690" algn="l"/>
              </a:tabLst>
            </a:pPr>
            <a:r>
              <a:rPr sz="2000" spc="-220" dirty="0">
                <a:latin typeface="Microsoft Sans Serif"/>
                <a:cs typeface="Microsoft Sans Serif"/>
              </a:rPr>
              <a:t>формировать</a:t>
            </a:r>
            <a:r>
              <a:rPr sz="2000" spc="-70" dirty="0">
                <a:latin typeface="Microsoft Sans Serif"/>
                <a:cs typeface="Microsoft Sans Serif"/>
              </a:rPr>
              <a:t> </a:t>
            </a:r>
            <a:r>
              <a:rPr sz="2000" spc="-220" dirty="0">
                <a:latin typeface="Microsoft Sans Serif"/>
                <a:cs typeface="Microsoft Sans Serif"/>
              </a:rPr>
              <a:t>суждения</a:t>
            </a:r>
            <a:r>
              <a:rPr sz="2000" spc="-105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и</a:t>
            </a:r>
            <a:r>
              <a:rPr sz="2000" spc="-80" dirty="0">
                <a:latin typeface="Microsoft Sans Serif"/>
                <a:cs typeface="Microsoft Sans Serif"/>
              </a:rPr>
              <a:t> </a:t>
            </a:r>
            <a:r>
              <a:rPr sz="2000" spc="-220" dirty="0">
                <a:latin typeface="Microsoft Sans Serif"/>
                <a:cs typeface="Microsoft Sans Serif"/>
              </a:rPr>
              <a:t>принимать</a:t>
            </a:r>
            <a:r>
              <a:rPr sz="2000" spc="-90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решения;</a:t>
            </a:r>
            <a:endParaRPr sz="2000" dirty="0">
              <a:latin typeface="Microsoft Sans Serif"/>
              <a:cs typeface="Microsoft Sans Serif"/>
            </a:endParaRPr>
          </a:p>
          <a:p>
            <a:pPr marL="186055" indent="-173990">
              <a:lnSpc>
                <a:spcPct val="100000"/>
              </a:lnSpc>
              <a:spcBef>
                <a:spcPts val="5"/>
              </a:spcBef>
              <a:buAutoNum type="arabicPlain" startAt="6"/>
              <a:tabLst>
                <a:tab pos="186690" algn="l"/>
              </a:tabLst>
            </a:pPr>
            <a:r>
              <a:rPr sz="2000" spc="-210" dirty="0">
                <a:latin typeface="Microsoft Sans Serif"/>
                <a:cs typeface="Microsoft Sans Serif"/>
              </a:rPr>
              <a:t>о</a:t>
            </a:r>
            <a:r>
              <a:rPr sz="2000" spc="-200" dirty="0">
                <a:latin typeface="Microsoft Sans Serif"/>
                <a:cs typeface="Microsoft Sans Serif"/>
              </a:rPr>
              <a:t>р</a:t>
            </a:r>
            <a:r>
              <a:rPr sz="2000" spc="-215" dirty="0">
                <a:latin typeface="Microsoft Sans Serif"/>
                <a:cs typeface="Microsoft Sans Serif"/>
              </a:rPr>
              <a:t>ие</a:t>
            </a:r>
            <a:r>
              <a:rPr sz="2000" spc="-204" dirty="0">
                <a:latin typeface="Microsoft Sans Serif"/>
                <a:cs typeface="Microsoft Sans Serif"/>
              </a:rPr>
              <a:t>н</a:t>
            </a:r>
            <a:r>
              <a:rPr sz="2000" spc="-200" dirty="0">
                <a:latin typeface="Microsoft Sans Serif"/>
                <a:cs typeface="Microsoft Sans Serif"/>
              </a:rPr>
              <a:t>тироват</a:t>
            </a:r>
            <a:r>
              <a:rPr sz="2000" spc="-210" dirty="0">
                <a:latin typeface="Microsoft Sans Serif"/>
                <a:cs typeface="Microsoft Sans Serif"/>
              </a:rPr>
              <a:t>ь</a:t>
            </a:r>
            <a:r>
              <a:rPr sz="2000" spc="-190" dirty="0">
                <a:latin typeface="Microsoft Sans Serif"/>
                <a:cs typeface="Microsoft Sans Serif"/>
              </a:rPr>
              <a:t>с</a:t>
            </a:r>
            <a:r>
              <a:rPr sz="2000" spc="-200" dirty="0">
                <a:latin typeface="Microsoft Sans Serif"/>
                <a:cs typeface="Microsoft Sans Serif"/>
              </a:rPr>
              <a:t>я</a:t>
            </a:r>
            <a:r>
              <a:rPr sz="2000" spc="-55" dirty="0">
                <a:latin typeface="Microsoft Sans Serif"/>
                <a:cs typeface="Microsoft Sans Serif"/>
              </a:rPr>
              <a:t> </a:t>
            </a:r>
            <a:r>
              <a:rPr sz="2000" spc="-210" dirty="0">
                <a:latin typeface="Microsoft Sans Serif"/>
                <a:cs typeface="Microsoft Sans Serif"/>
              </a:rPr>
              <a:t>н</a:t>
            </a:r>
            <a:r>
              <a:rPr sz="2000" spc="-204" dirty="0">
                <a:latin typeface="Microsoft Sans Serif"/>
                <a:cs typeface="Microsoft Sans Serif"/>
              </a:rPr>
              <a:t>а</a:t>
            </a:r>
            <a:r>
              <a:rPr sz="2000" spc="-100" dirty="0">
                <a:latin typeface="Microsoft Sans Serif"/>
                <a:cs typeface="Microsoft Sans Serif"/>
              </a:rPr>
              <a:t> </a:t>
            </a:r>
            <a:r>
              <a:rPr sz="2000" spc="-290" dirty="0">
                <a:latin typeface="Microsoft Sans Serif"/>
                <a:cs typeface="Microsoft Sans Serif"/>
              </a:rPr>
              <a:t>к</a:t>
            </a:r>
            <a:r>
              <a:rPr sz="2000" spc="-185" dirty="0">
                <a:latin typeface="Microsoft Sans Serif"/>
                <a:cs typeface="Microsoft Sans Serif"/>
              </a:rPr>
              <a:t>л</a:t>
            </a:r>
            <a:r>
              <a:rPr sz="2000" spc="-215" dirty="0">
                <a:latin typeface="Microsoft Sans Serif"/>
                <a:cs typeface="Microsoft Sans Serif"/>
              </a:rPr>
              <a:t>ие</a:t>
            </a:r>
            <a:r>
              <a:rPr sz="2000" spc="-204" dirty="0">
                <a:latin typeface="Microsoft Sans Serif"/>
                <a:cs typeface="Microsoft Sans Serif"/>
              </a:rPr>
              <a:t>н</a:t>
            </a:r>
            <a:r>
              <a:rPr sz="2000" spc="-165" dirty="0">
                <a:latin typeface="Microsoft Sans Serif"/>
                <a:cs typeface="Microsoft Sans Serif"/>
              </a:rPr>
              <a:t>та;</a:t>
            </a:r>
            <a:endParaRPr sz="2000" dirty="0">
              <a:latin typeface="Microsoft Sans Serif"/>
              <a:cs typeface="Microsoft Sans Serif"/>
            </a:endParaRPr>
          </a:p>
          <a:p>
            <a:pPr marL="186055" indent="-173990">
              <a:lnSpc>
                <a:spcPct val="100000"/>
              </a:lnSpc>
              <a:buAutoNum type="arabicPlain" startAt="6"/>
              <a:tabLst>
                <a:tab pos="186690" algn="l"/>
              </a:tabLst>
            </a:pPr>
            <a:r>
              <a:rPr sz="2000" spc="-195" dirty="0">
                <a:latin typeface="Microsoft Sans Serif"/>
                <a:cs typeface="Microsoft Sans Serif"/>
              </a:rPr>
              <a:t>вес</a:t>
            </a:r>
            <a:r>
              <a:rPr sz="2000" spc="-180" dirty="0">
                <a:latin typeface="Microsoft Sans Serif"/>
                <a:cs typeface="Microsoft Sans Serif"/>
              </a:rPr>
              <a:t>т</a:t>
            </a:r>
            <a:r>
              <a:rPr sz="2000" spc="-204" dirty="0">
                <a:latin typeface="Microsoft Sans Serif"/>
                <a:cs typeface="Microsoft Sans Serif"/>
              </a:rPr>
              <a:t>и</a:t>
            </a:r>
            <a:r>
              <a:rPr sz="2000" spc="-60" dirty="0">
                <a:latin typeface="Microsoft Sans Serif"/>
                <a:cs typeface="Microsoft Sans Serif"/>
              </a:rPr>
              <a:t> </a:t>
            </a:r>
            <a:r>
              <a:rPr sz="2000" spc="-220" dirty="0">
                <a:latin typeface="Microsoft Sans Serif"/>
                <a:cs typeface="Microsoft Sans Serif"/>
              </a:rPr>
              <a:t>пе</a:t>
            </a:r>
            <a:r>
              <a:rPr sz="2000" spc="-210" dirty="0">
                <a:latin typeface="Microsoft Sans Serif"/>
                <a:cs typeface="Microsoft Sans Serif"/>
              </a:rPr>
              <a:t>р</a:t>
            </a:r>
            <a:r>
              <a:rPr sz="2000" spc="-225" dirty="0">
                <a:latin typeface="Microsoft Sans Serif"/>
                <a:cs typeface="Microsoft Sans Serif"/>
              </a:rPr>
              <a:t>е</a:t>
            </a:r>
            <a:r>
              <a:rPr sz="2000" spc="-155" dirty="0">
                <a:latin typeface="Microsoft Sans Serif"/>
                <a:cs typeface="Microsoft Sans Serif"/>
              </a:rPr>
              <a:t>г</a:t>
            </a:r>
            <a:r>
              <a:rPr sz="2000" spc="-200" dirty="0">
                <a:latin typeface="Microsoft Sans Serif"/>
                <a:cs typeface="Microsoft Sans Serif"/>
              </a:rPr>
              <a:t>овор</a:t>
            </a:r>
            <a:r>
              <a:rPr sz="2000" spc="-250" dirty="0">
                <a:latin typeface="Microsoft Sans Serif"/>
                <a:cs typeface="Microsoft Sans Serif"/>
              </a:rPr>
              <a:t>ы</a:t>
            </a:r>
            <a:r>
              <a:rPr sz="2000" spc="-105" dirty="0">
                <a:latin typeface="Microsoft Sans Serif"/>
                <a:cs typeface="Microsoft Sans Serif"/>
              </a:rPr>
              <a:t>;</a:t>
            </a:r>
            <a:endParaRPr sz="2000" dirty="0">
              <a:latin typeface="Microsoft Sans Serif"/>
              <a:cs typeface="Microsoft Sans Serif"/>
            </a:endParaRPr>
          </a:p>
          <a:p>
            <a:pPr marL="302260" indent="-289560">
              <a:lnSpc>
                <a:spcPct val="100000"/>
              </a:lnSpc>
              <a:buAutoNum type="arabicPlain" startAt="6"/>
              <a:tabLst>
                <a:tab pos="302260" algn="l"/>
              </a:tabLst>
            </a:pPr>
            <a:r>
              <a:rPr sz="2000" spc="-195" dirty="0">
                <a:latin typeface="Microsoft Sans Serif"/>
                <a:cs typeface="Microsoft Sans Serif"/>
              </a:rPr>
              <a:t>б</a:t>
            </a:r>
            <a:r>
              <a:rPr sz="2000" spc="-235" dirty="0">
                <a:latin typeface="Microsoft Sans Serif"/>
                <a:cs typeface="Microsoft Sans Serif"/>
              </a:rPr>
              <a:t>ы</a:t>
            </a:r>
            <a:r>
              <a:rPr sz="2000" spc="-190" dirty="0">
                <a:latin typeface="Microsoft Sans Serif"/>
                <a:cs typeface="Microsoft Sans Serif"/>
              </a:rPr>
              <a:t>стр</a:t>
            </a:r>
            <a:r>
              <a:rPr sz="2000" spc="-204" dirty="0">
                <a:latin typeface="Microsoft Sans Serif"/>
                <a:cs typeface="Microsoft Sans Serif"/>
              </a:rPr>
              <a:t>о</a:t>
            </a:r>
            <a:r>
              <a:rPr sz="2000" spc="-80" dirty="0">
                <a:latin typeface="Microsoft Sans Serif"/>
                <a:cs typeface="Microsoft Sans Serif"/>
              </a:rPr>
              <a:t> </a:t>
            </a:r>
            <a:r>
              <a:rPr sz="2000" spc="-225" dirty="0">
                <a:latin typeface="Microsoft Sans Serif"/>
                <a:cs typeface="Microsoft Sans Serif"/>
              </a:rPr>
              <a:t>п</a:t>
            </a:r>
            <a:r>
              <a:rPr sz="2000" spc="-210" dirty="0">
                <a:latin typeface="Microsoft Sans Serif"/>
                <a:cs typeface="Microsoft Sans Serif"/>
              </a:rPr>
              <a:t>е</a:t>
            </a:r>
            <a:r>
              <a:rPr sz="2000" spc="-200" dirty="0">
                <a:latin typeface="Microsoft Sans Serif"/>
                <a:cs typeface="Microsoft Sans Serif"/>
              </a:rPr>
              <a:t>р</a:t>
            </a:r>
            <a:r>
              <a:rPr sz="2000" spc="-265" dirty="0">
                <a:latin typeface="Microsoft Sans Serif"/>
                <a:cs typeface="Microsoft Sans Serif"/>
              </a:rPr>
              <a:t>е</a:t>
            </a:r>
            <a:r>
              <a:rPr sz="2000" spc="-229" dirty="0">
                <a:latin typeface="Microsoft Sans Serif"/>
                <a:cs typeface="Microsoft Sans Serif"/>
              </a:rPr>
              <a:t>к</a:t>
            </a:r>
            <a:r>
              <a:rPr sz="2000" spc="-185" dirty="0">
                <a:latin typeface="Microsoft Sans Serif"/>
                <a:cs typeface="Microsoft Sans Serif"/>
              </a:rPr>
              <a:t>л</a:t>
            </a:r>
            <a:r>
              <a:rPr sz="2000" spc="-280" dirty="0">
                <a:latin typeface="Microsoft Sans Serif"/>
                <a:cs typeface="Microsoft Sans Serif"/>
              </a:rPr>
              <a:t>ю</a:t>
            </a:r>
            <a:r>
              <a:rPr sz="2000" spc="-215" dirty="0">
                <a:latin typeface="Microsoft Sans Serif"/>
                <a:cs typeface="Microsoft Sans Serif"/>
              </a:rPr>
              <a:t>ч</a:t>
            </a:r>
            <a:r>
              <a:rPr sz="2000" spc="-195" dirty="0">
                <a:latin typeface="Microsoft Sans Serif"/>
                <a:cs typeface="Microsoft Sans Serif"/>
              </a:rPr>
              <a:t>ат</a:t>
            </a:r>
            <a:r>
              <a:rPr sz="2000" spc="-210" dirty="0">
                <a:latin typeface="Microsoft Sans Serif"/>
                <a:cs typeface="Microsoft Sans Serif"/>
              </a:rPr>
              <a:t>ь</a:t>
            </a:r>
            <a:r>
              <a:rPr sz="2000" spc="-190" dirty="0">
                <a:latin typeface="Microsoft Sans Serif"/>
                <a:cs typeface="Microsoft Sans Serif"/>
              </a:rPr>
              <a:t>с</a:t>
            </a:r>
            <a:r>
              <a:rPr sz="2000" spc="-200" dirty="0">
                <a:latin typeface="Microsoft Sans Serif"/>
                <a:cs typeface="Microsoft Sans Serif"/>
              </a:rPr>
              <a:t>я</a:t>
            </a:r>
            <a:r>
              <a:rPr sz="2000" spc="-55" dirty="0">
                <a:latin typeface="Microsoft Sans Serif"/>
                <a:cs typeface="Microsoft Sans Serif"/>
              </a:rPr>
              <a:t> </a:t>
            </a:r>
            <a:r>
              <a:rPr sz="2000" spc="-185" dirty="0">
                <a:latin typeface="Microsoft Sans Serif"/>
                <a:cs typeface="Microsoft Sans Serif"/>
              </a:rPr>
              <a:t>с</a:t>
            </a:r>
            <a:r>
              <a:rPr sz="2000" spc="-80" dirty="0">
                <a:latin typeface="Microsoft Sans Serif"/>
                <a:cs typeface="Microsoft Sans Serif"/>
              </a:rPr>
              <a:t> </a:t>
            </a:r>
            <a:r>
              <a:rPr sz="2000" spc="-210" dirty="0">
                <a:latin typeface="Microsoft Sans Serif"/>
                <a:cs typeface="Microsoft Sans Serif"/>
              </a:rPr>
              <a:t>одн</a:t>
            </a:r>
            <a:r>
              <a:rPr sz="2000" spc="-215" dirty="0">
                <a:latin typeface="Microsoft Sans Serif"/>
                <a:cs typeface="Microsoft Sans Serif"/>
              </a:rPr>
              <a:t>о</a:t>
            </a:r>
            <a:r>
              <a:rPr sz="2000" spc="-210" dirty="0">
                <a:latin typeface="Microsoft Sans Serif"/>
                <a:cs typeface="Microsoft Sans Serif"/>
              </a:rPr>
              <a:t>й</a:t>
            </a:r>
            <a:r>
              <a:rPr sz="2000" spc="-95" dirty="0">
                <a:latin typeface="Microsoft Sans Serif"/>
                <a:cs typeface="Microsoft Sans Serif"/>
              </a:rPr>
              <a:t> </a:t>
            </a:r>
            <a:r>
              <a:rPr sz="2000" spc="-225" dirty="0">
                <a:latin typeface="Microsoft Sans Serif"/>
                <a:cs typeface="Microsoft Sans Serif"/>
              </a:rPr>
              <a:t>за</a:t>
            </a:r>
            <a:r>
              <a:rPr sz="2000" spc="-235" dirty="0">
                <a:latin typeface="Microsoft Sans Serif"/>
                <a:cs typeface="Microsoft Sans Serif"/>
              </a:rPr>
              <a:t>д</a:t>
            </a:r>
            <a:r>
              <a:rPr sz="2000" spc="-220" dirty="0">
                <a:latin typeface="Microsoft Sans Serif"/>
                <a:cs typeface="Microsoft Sans Serif"/>
              </a:rPr>
              <a:t>ач</a:t>
            </a:r>
            <a:r>
              <a:rPr sz="2000" spc="-204" dirty="0">
                <a:latin typeface="Microsoft Sans Serif"/>
                <a:cs typeface="Microsoft Sans Serif"/>
              </a:rPr>
              <a:t>и</a:t>
            </a:r>
            <a:r>
              <a:rPr sz="2000" spc="-80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на</a:t>
            </a:r>
            <a:r>
              <a:rPr sz="2000" spc="-100" dirty="0">
                <a:latin typeface="Microsoft Sans Serif"/>
                <a:cs typeface="Microsoft Sans Serif"/>
              </a:rPr>
              <a:t> </a:t>
            </a:r>
            <a:r>
              <a:rPr sz="2000" spc="-210" dirty="0">
                <a:latin typeface="Microsoft Sans Serif"/>
                <a:cs typeface="Microsoft Sans Serif"/>
              </a:rPr>
              <a:t>дру</a:t>
            </a:r>
            <a:r>
              <a:rPr sz="2000" spc="-145" dirty="0">
                <a:latin typeface="Microsoft Sans Serif"/>
                <a:cs typeface="Microsoft Sans Serif"/>
              </a:rPr>
              <a:t>г</a:t>
            </a:r>
            <a:r>
              <a:rPr sz="2000" spc="-190" dirty="0">
                <a:latin typeface="Microsoft Sans Serif"/>
                <a:cs typeface="Microsoft Sans Serif"/>
              </a:rPr>
              <a:t>ую.</a:t>
            </a:r>
            <a:endParaRPr sz="20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100" dirty="0">
              <a:latin typeface="Microsoft Sans Serif"/>
              <a:cs typeface="Microsoft Sans Serif"/>
            </a:endParaRPr>
          </a:p>
          <a:p>
            <a:pPr marL="12700" marR="5080">
              <a:lnSpc>
                <a:spcPct val="100000"/>
              </a:lnSpc>
            </a:pPr>
            <a:r>
              <a:rPr sz="2000" spc="-245" dirty="0">
                <a:latin typeface="Microsoft Sans Serif"/>
                <a:cs typeface="Microsoft Sans Serif"/>
              </a:rPr>
              <a:t>В</a:t>
            </a:r>
            <a:r>
              <a:rPr sz="2000" spc="-240" dirty="0">
                <a:latin typeface="Microsoft Sans Serif"/>
                <a:cs typeface="Microsoft Sans Serif"/>
              </a:rPr>
              <a:t> </a:t>
            </a:r>
            <a:r>
              <a:rPr sz="2000" spc="-225" dirty="0">
                <a:latin typeface="Microsoft Sans Serif"/>
                <a:cs typeface="Microsoft Sans Serif"/>
              </a:rPr>
              <a:t>нашей</a:t>
            </a:r>
            <a:r>
              <a:rPr sz="2000" spc="-220" dirty="0">
                <a:latin typeface="Microsoft Sans Serif"/>
                <a:cs typeface="Microsoft Sans Serif"/>
              </a:rPr>
              <a:t> </a:t>
            </a:r>
            <a:r>
              <a:rPr sz="2000" spc="-200" dirty="0">
                <a:latin typeface="Microsoft Sans Serif"/>
                <a:cs typeface="Microsoft Sans Serif"/>
              </a:rPr>
              <a:t>стране </a:t>
            </a:r>
            <a:r>
              <a:rPr sz="2000" spc="-204" dirty="0">
                <a:latin typeface="Microsoft Sans Serif"/>
                <a:cs typeface="Microsoft Sans Serif"/>
              </a:rPr>
              <a:t>специалисты </a:t>
            </a:r>
            <a:r>
              <a:rPr sz="2000" spc="-190" dirty="0">
                <a:latin typeface="Microsoft Sans Serif"/>
                <a:cs typeface="Microsoft Sans Serif"/>
              </a:rPr>
              <a:t>от </a:t>
            </a:r>
            <a:r>
              <a:rPr sz="2000" spc="-210" dirty="0">
                <a:latin typeface="Microsoft Sans Serif"/>
                <a:cs typeface="Microsoft Sans Serif"/>
              </a:rPr>
              <a:t>образования сократили</a:t>
            </a:r>
            <a:r>
              <a:rPr sz="2000" spc="-204" dirty="0">
                <a:latin typeface="Microsoft Sans Serif"/>
                <a:cs typeface="Microsoft Sans Serif"/>
              </a:rPr>
              <a:t> </a:t>
            </a:r>
            <a:r>
              <a:rPr sz="2000" spc="-245" dirty="0">
                <a:latin typeface="Microsoft Sans Serif"/>
                <a:cs typeface="Microsoft Sans Serif"/>
              </a:rPr>
              <a:t>Давосскую</a:t>
            </a:r>
            <a:r>
              <a:rPr sz="2000" spc="-240" dirty="0">
                <a:latin typeface="Microsoft Sans Serif"/>
                <a:cs typeface="Microsoft Sans Serif"/>
              </a:rPr>
              <a:t> </a:t>
            </a:r>
            <a:r>
              <a:rPr sz="2000" spc="-210" dirty="0">
                <a:latin typeface="Microsoft Sans Serif"/>
                <a:cs typeface="Microsoft Sans Serif"/>
              </a:rPr>
              <a:t>десятку </a:t>
            </a:r>
            <a:r>
              <a:rPr sz="2000" spc="-204" dirty="0">
                <a:latin typeface="Microsoft Sans Serif"/>
                <a:cs typeface="Microsoft Sans Serif"/>
              </a:rPr>
              <a:t>до </a:t>
            </a:r>
            <a:r>
              <a:rPr sz="2000" spc="-215" dirty="0">
                <a:latin typeface="Microsoft Sans Serif"/>
                <a:cs typeface="Microsoft Sans Serif"/>
              </a:rPr>
              <a:t>системы</a:t>
            </a:r>
            <a:r>
              <a:rPr sz="2000" spc="-210" dirty="0">
                <a:latin typeface="Microsoft Sans Serif"/>
                <a:cs typeface="Microsoft Sans Serif"/>
              </a:rPr>
              <a:t> </a:t>
            </a:r>
            <a:r>
              <a:rPr sz="2000" spc="-235" dirty="0">
                <a:latin typeface="Microsoft Sans Serif"/>
                <a:cs typeface="Microsoft Sans Serif"/>
              </a:rPr>
              <a:t>из</a:t>
            </a:r>
            <a:r>
              <a:rPr sz="2000" spc="-229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четырех</a:t>
            </a:r>
            <a:r>
              <a:rPr sz="2000" spc="-200" dirty="0">
                <a:latin typeface="Microsoft Sans Serif"/>
                <a:cs typeface="Microsoft Sans Serif"/>
              </a:rPr>
              <a:t> </a:t>
            </a:r>
            <a:r>
              <a:rPr sz="2000" spc="-225" dirty="0">
                <a:latin typeface="Microsoft Sans Serif"/>
                <a:cs typeface="Microsoft Sans Serif"/>
              </a:rPr>
              <a:t>ключевых </a:t>
            </a:r>
            <a:r>
              <a:rPr sz="2000" spc="-520" dirty="0">
                <a:latin typeface="Microsoft Sans Serif"/>
                <a:cs typeface="Microsoft Sans Serif"/>
              </a:rPr>
              <a:t> </a:t>
            </a:r>
            <a:r>
              <a:rPr sz="2000" spc="-210" dirty="0">
                <a:latin typeface="Microsoft Sans Serif"/>
                <a:cs typeface="Microsoft Sans Serif"/>
              </a:rPr>
              <a:t>н</a:t>
            </a:r>
            <a:r>
              <a:rPr sz="2000" spc="-195" dirty="0">
                <a:latin typeface="Microsoft Sans Serif"/>
                <a:cs typeface="Microsoft Sans Serif"/>
              </a:rPr>
              <a:t>ав</a:t>
            </a:r>
            <a:r>
              <a:rPr sz="2000" spc="-240" dirty="0">
                <a:latin typeface="Microsoft Sans Serif"/>
                <a:cs typeface="Microsoft Sans Serif"/>
              </a:rPr>
              <a:t>ы</a:t>
            </a:r>
            <a:r>
              <a:rPr sz="2000" spc="-290" dirty="0">
                <a:latin typeface="Microsoft Sans Serif"/>
                <a:cs typeface="Microsoft Sans Serif"/>
              </a:rPr>
              <a:t>к</a:t>
            </a:r>
            <a:r>
              <a:rPr sz="2000" spc="-204" dirty="0">
                <a:latin typeface="Microsoft Sans Serif"/>
                <a:cs typeface="Microsoft Sans Serif"/>
              </a:rPr>
              <a:t>ов</a:t>
            </a:r>
            <a:r>
              <a:rPr sz="2000" spc="-105" dirty="0">
                <a:latin typeface="Microsoft Sans Serif"/>
                <a:cs typeface="Microsoft Sans Serif"/>
              </a:rPr>
              <a:t>,</a:t>
            </a:r>
            <a:r>
              <a:rPr sz="2000" spc="-80" dirty="0">
                <a:latin typeface="Microsoft Sans Serif"/>
                <a:cs typeface="Microsoft Sans Serif"/>
              </a:rPr>
              <a:t> </a:t>
            </a:r>
            <a:r>
              <a:rPr sz="2000" spc="-285" dirty="0">
                <a:latin typeface="Microsoft Sans Serif"/>
                <a:cs typeface="Microsoft Sans Serif"/>
              </a:rPr>
              <a:t>к</a:t>
            </a:r>
            <a:r>
              <a:rPr sz="2000" spc="-200" dirty="0">
                <a:latin typeface="Microsoft Sans Serif"/>
                <a:cs typeface="Microsoft Sans Serif"/>
              </a:rPr>
              <a:t>отор</a:t>
            </a:r>
            <a:r>
              <a:rPr sz="2000" spc="-210" dirty="0">
                <a:latin typeface="Microsoft Sans Serif"/>
                <a:cs typeface="Microsoft Sans Serif"/>
              </a:rPr>
              <a:t>а</a:t>
            </a:r>
            <a:r>
              <a:rPr sz="2000" spc="-200" dirty="0">
                <a:latin typeface="Microsoft Sans Serif"/>
                <a:cs typeface="Microsoft Sans Serif"/>
              </a:rPr>
              <a:t>я</a:t>
            </a:r>
            <a:r>
              <a:rPr sz="2000" spc="-95" dirty="0">
                <a:latin typeface="Microsoft Sans Serif"/>
                <a:cs typeface="Microsoft Sans Serif"/>
              </a:rPr>
              <a:t> </a:t>
            </a:r>
            <a:r>
              <a:rPr sz="2000" spc="-225" dirty="0">
                <a:latin typeface="Microsoft Sans Serif"/>
                <a:cs typeface="Microsoft Sans Serif"/>
              </a:rPr>
              <a:t>п</a:t>
            </a:r>
            <a:r>
              <a:rPr sz="2000" spc="-215" dirty="0">
                <a:latin typeface="Microsoft Sans Serif"/>
                <a:cs typeface="Microsoft Sans Serif"/>
              </a:rPr>
              <a:t>о</a:t>
            </a:r>
            <a:r>
              <a:rPr sz="2000" spc="-185" dirty="0">
                <a:latin typeface="Microsoft Sans Serif"/>
                <a:cs typeface="Microsoft Sans Serif"/>
              </a:rPr>
              <a:t>л</a:t>
            </a:r>
            <a:r>
              <a:rPr sz="2000" spc="-200" dirty="0">
                <a:latin typeface="Microsoft Sans Serif"/>
                <a:cs typeface="Microsoft Sans Serif"/>
              </a:rPr>
              <a:t>у</a:t>
            </a:r>
            <a:r>
              <a:rPr sz="2000" spc="-225" dirty="0">
                <a:latin typeface="Microsoft Sans Serif"/>
                <a:cs typeface="Microsoft Sans Serif"/>
              </a:rPr>
              <a:t>ч</a:t>
            </a:r>
            <a:r>
              <a:rPr sz="2000" spc="-204" dirty="0">
                <a:latin typeface="Microsoft Sans Serif"/>
                <a:cs typeface="Microsoft Sans Serif"/>
              </a:rPr>
              <a:t>и</a:t>
            </a:r>
            <a:r>
              <a:rPr sz="2000" spc="-195" dirty="0">
                <a:latin typeface="Microsoft Sans Serif"/>
                <a:cs typeface="Microsoft Sans Serif"/>
              </a:rPr>
              <a:t>л</a:t>
            </a:r>
            <a:r>
              <a:rPr sz="2000" spc="-204" dirty="0">
                <a:latin typeface="Microsoft Sans Serif"/>
                <a:cs typeface="Microsoft Sans Serif"/>
              </a:rPr>
              <a:t>а</a:t>
            </a:r>
            <a:r>
              <a:rPr sz="2000" spc="-80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н</a:t>
            </a:r>
            <a:r>
              <a:rPr sz="2000" spc="-220" dirty="0">
                <a:latin typeface="Microsoft Sans Serif"/>
                <a:cs typeface="Microsoft Sans Serif"/>
              </a:rPr>
              <a:t>азва</a:t>
            </a:r>
            <a:r>
              <a:rPr sz="2000" spc="-215" dirty="0">
                <a:latin typeface="Microsoft Sans Serif"/>
                <a:cs typeface="Microsoft Sans Serif"/>
              </a:rPr>
              <a:t>н</a:t>
            </a:r>
            <a:r>
              <a:rPr sz="2000" spc="-210" dirty="0">
                <a:latin typeface="Microsoft Sans Serif"/>
                <a:cs typeface="Microsoft Sans Serif"/>
              </a:rPr>
              <a:t>и</a:t>
            </a:r>
            <a:r>
              <a:rPr sz="2000" spc="-204" dirty="0">
                <a:latin typeface="Microsoft Sans Serif"/>
                <a:cs typeface="Microsoft Sans Serif"/>
              </a:rPr>
              <a:t>е</a:t>
            </a:r>
            <a:r>
              <a:rPr sz="2000" spc="-80" dirty="0">
                <a:latin typeface="Microsoft Sans Serif"/>
                <a:cs typeface="Microsoft Sans Serif"/>
              </a:rPr>
              <a:t> </a:t>
            </a:r>
            <a:r>
              <a:rPr sz="2000" spc="-200" dirty="0">
                <a:latin typeface="Microsoft Sans Serif"/>
                <a:cs typeface="Microsoft Sans Serif"/>
              </a:rPr>
              <a:t>«</a:t>
            </a:r>
            <a:r>
              <a:rPr sz="2000" spc="-220" dirty="0">
                <a:latin typeface="Microsoft Sans Serif"/>
                <a:cs typeface="Microsoft Sans Serif"/>
              </a:rPr>
              <a:t>Сис</a:t>
            </a:r>
            <a:r>
              <a:rPr sz="2000" spc="-180" dirty="0">
                <a:latin typeface="Microsoft Sans Serif"/>
                <a:cs typeface="Microsoft Sans Serif"/>
              </a:rPr>
              <a:t>т</a:t>
            </a:r>
            <a:r>
              <a:rPr sz="2000" spc="-229" dirty="0">
                <a:latin typeface="Microsoft Sans Serif"/>
                <a:cs typeface="Microsoft Sans Serif"/>
              </a:rPr>
              <a:t>е</a:t>
            </a:r>
            <a:r>
              <a:rPr sz="2000" spc="-285" dirty="0">
                <a:latin typeface="Microsoft Sans Serif"/>
                <a:cs typeface="Microsoft Sans Serif"/>
              </a:rPr>
              <a:t>м</a:t>
            </a:r>
            <a:r>
              <a:rPr sz="2000" spc="-204" dirty="0">
                <a:latin typeface="Microsoft Sans Serif"/>
                <a:cs typeface="Microsoft Sans Serif"/>
              </a:rPr>
              <a:t>а</a:t>
            </a:r>
            <a:r>
              <a:rPr sz="2000" spc="-15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4</a:t>
            </a:r>
            <a:r>
              <a:rPr sz="2000" spc="-380" dirty="0">
                <a:latin typeface="Microsoft Sans Serif"/>
                <a:cs typeface="Microsoft Sans Serif"/>
              </a:rPr>
              <a:t>К</a:t>
            </a:r>
            <a:r>
              <a:rPr sz="2000" spc="-160" dirty="0">
                <a:latin typeface="Microsoft Sans Serif"/>
                <a:cs typeface="Microsoft Sans Serif"/>
              </a:rPr>
              <a:t>».</a:t>
            </a:r>
            <a:endParaRPr sz="20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100" dirty="0">
              <a:latin typeface="Microsoft Sans Serif"/>
              <a:cs typeface="Microsoft Sans Serif"/>
            </a:endParaRPr>
          </a:p>
          <a:p>
            <a:pPr marL="2640330">
              <a:lnSpc>
                <a:spcPct val="100000"/>
              </a:lnSpc>
            </a:pPr>
            <a:r>
              <a:rPr sz="2000" spc="-380" dirty="0">
                <a:latin typeface="Microsoft Sans Serif"/>
                <a:cs typeface="Microsoft Sans Serif"/>
              </a:rPr>
              <a:t>К</a:t>
            </a:r>
            <a:r>
              <a:rPr sz="2000" spc="-265" dirty="0">
                <a:latin typeface="Microsoft Sans Serif"/>
                <a:cs typeface="Microsoft Sans Serif"/>
              </a:rPr>
              <a:t>а</a:t>
            </a:r>
            <a:r>
              <a:rPr sz="2000" spc="-229" dirty="0">
                <a:latin typeface="Microsoft Sans Serif"/>
                <a:cs typeface="Microsoft Sans Serif"/>
              </a:rPr>
              <a:t>к</a:t>
            </a:r>
            <a:r>
              <a:rPr sz="2000" spc="-210" dirty="0">
                <a:latin typeface="Microsoft Sans Serif"/>
                <a:cs typeface="Microsoft Sans Serif"/>
              </a:rPr>
              <a:t>и</a:t>
            </a:r>
            <a:r>
              <a:rPr sz="2000" spc="-204" dirty="0">
                <a:latin typeface="Microsoft Sans Serif"/>
                <a:cs typeface="Microsoft Sans Serif"/>
              </a:rPr>
              <a:t>е</a:t>
            </a:r>
            <a:r>
              <a:rPr sz="2000" spc="-90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4</a:t>
            </a:r>
            <a:r>
              <a:rPr sz="2000" spc="-75" dirty="0">
                <a:latin typeface="Microsoft Sans Serif"/>
                <a:cs typeface="Microsoft Sans Serif"/>
              </a:rPr>
              <a:t> </a:t>
            </a:r>
            <a:r>
              <a:rPr sz="2000" spc="-245" dirty="0">
                <a:latin typeface="Microsoft Sans Serif"/>
                <a:cs typeface="Microsoft Sans Serif"/>
              </a:rPr>
              <a:t>ум</a:t>
            </a:r>
            <a:r>
              <a:rPr sz="2000" spc="-215" dirty="0">
                <a:latin typeface="Microsoft Sans Serif"/>
                <a:cs typeface="Microsoft Sans Serif"/>
              </a:rPr>
              <a:t>е</a:t>
            </a:r>
            <a:r>
              <a:rPr sz="2000" spc="-210" dirty="0">
                <a:latin typeface="Microsoft Sans Serif"/>
                <a:cs typeface="Microsoft Sans Serif"/>
              </a:rPr>
              <a:t>ния</a:t>
            </a:r>
            <a:r>
              <a:rPr sz="2000" spc="-105" dirty="0">
                <a:latin typeface="Microsoft Sans Serif"/>
                <a:cs typeface="Microsoft Sans Serif"/>
              </a:rPr>
              <a:t>,</a:t>
            </a:r>
            <a:r>
              <a:rPr sz="2000" spc="-100" dirty="0">
                <a:latin typeface="Microsoft Sans Serif"/>
                <a:cs typeface="Microsoft Sans Serif"/>
              </a:rPr>
              <a:t> </a:t>
            </a:r>
            <a:r>
              <a:rPr sz="2000" spc="-210" dirty="0">
                <a:latin typeface="Microsoft Sans Serif"/>
                <a:cs typeface="Microsoft Sans Serif"/>
              </a:rPr>
              <a:t>н</a:t>
            </a:r>
            <a:r>
              <a:rPr sz="2000" spc="-220" dirty="0">
                <a:latin typeface="Microsoft Sans Serif"/>
                <a:cs typeface="Microsoft Sans Serif"/>
              </a:rPr>
              <a:t>ач</a:t>
            </a:r>
            <a:r>
              <a:rPr sz="2000" spc="-215" dirty="0">
                <a:latin typeface="Microsoft Sans Serif"/>
                <a:cs typeface="Microsoft Sans Serif"/>
              </a:rPr>
              <a:t>и</a:t>
            </a:r>
            <a:r>
              <a:rPr sz="2000" spc="-204" dirty="0">
                <a:latin typeface="Microsoft Sans Serif"/>
                <a:cs typeface="Microsoft Sans Serif"/>
              </a:rPr>
              <a:t>н</a:t>
            </a:r>
            <a:r>
              <a:rPr sz="2000" spc="-235" dirty="0">
                <a:latin typeface="Microsoft Sans Serif"/>
                <a:cs typeface="Microsoft Sans Serif"/>
              </a:rPr>
              <a:t>ающиес</a:t>
            </a:r>
            <a:r>
              <a:rPr sz="2000" spc="-200" dirty="0">
                <a:latin typeface="Microsoft Sans Serif"/>
                <a:cs typeface="Microsoft Sans Serif"/>
              </a:rPr>
              <a:t>я</a:t>
            </a:r>
            <a:r>
              <a:rPr sz="2000" spc="-75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на</a:t>
            </a:r>
            <a:r>
              <a:rPr sz="2000" spc="-100" dirty="0">
                <a:latin typeface="Microsoft Sans Serif"/>
                <a:cs typeface="Microsoft Sans Serif"/>
              </a:rPr>
              <a:t> </a:t>
            </a:r>
            <a:r>
              <a:rPr sz="2000" spc="-380" dirty="0">
                <a:latin typeface="Microsoft Sans Serif"/>
                <a:cs typeface="Microsoft Sans Serif"/>
              </a:rPr>
              <a:t>К</a:t>
            </a:r>
            <a:r>
              <a:rPr sz="2000" spc="-105" dirty="0">
                <a:latin typeface="Microsoft Sans Serif"/>
                <a:cs typeface="Microsoft Sans Serif"/>
              </a:rPr>
              <a:t>,</a:t>
            </a:r>
            <a:r>
              <a:rPr sz="2000" spc="-100" dirty="0">
                <a:latin typeface="Microsoft Sans Serif"/>
                <a:cs typeface="Microsoft Sans Serif"/>
              </a:rPr>
              <a:t> </a:t>
            </a:r>
            <a:r>
              <a:rPr sz="2000" spc="-200" dirty="0">
                <a:latin typeface="Microsoft Sans Serif"/>
                <a:cs typeface="Microsoft Sans Serif"/>
              </a:rPr>
              <a:t>вход</a:t>
            </a:r>
            <a:r>
              <a:rPr sz="2000" spc="-204" dirty="0">
                <a:latin typeface="Microsoft Sans Serif"/>
                <a:cs typeface="Microsoft Sans Serif"/>
              </a:rPr>
              <a:t>я</a:t>
            </a:r>
            <a:r>
              <a:rPr sz="2000" spc="-170" dirty="0">
                <a:latin typeface="Microsoft Sans Serif"/>
                <a:cs typeface="Microsoft Sans Serif"/>
              </a:rPr>
              <a:t>т</a:t>
            </a:r>
            <a:r>
              <a:rPr sz="2000" spc="-55" dirty="0">
                <a:latin typeface="Microsoft Sans Serif"/>
                <a:cs typeface="Microsoft Sans Serif"/>
              </a:rPr>
              <a:t> </a:t>
            </a:r>
            <a:r>
              <a:rPr sz="2000" spc="-195" dirty="0">
                <a:latin typeface="Microsoft Sans Serif"/>
                <a:cs typeface="Microsoft Sans Serif"/>
              </a:rPr>
              <a:t>в</a:t>
            </a:r>
            <a:r>
              <a:rPr sz="2000" spc="-80" dirty="0">
                <a:latin typeface="Microsoft Sans Serif"/>
                <a:cs typeface="Microsoft Sans Serif"/>
              </a:rPr>
              <a:t> </a:t>
            </a:r>
            <a:r>
              <a:rPr sz="2000" spc="-220" dirty="0">
                <a:latin typeface="Microsoft Sans Serif"/>
                <a:cs typeface="Microsoft Sans Serif"/>
              </a:rPr>
              <a:t>д</a:t>
            </a:r>
            <a:r>
              <a:rPr sz="2000" spc="-200" dirty="0">
                <a:latin typeface="Microsoft Sans Serif"/>
                <a:cs typeface="Microsoft Sans Serif"/>
              </a:rPr>
              <a:t>а</a:t>
            </a:r>
            <a:r>
              <a:rPr sz="2000" spc="-210" dirty="0">
                <a:latin typeface="Microsoft Sans Serif"/>
                <a:cs typeface="Microsoft Sans Serif"/>
              </a:rPr>
              <a:t>нн</a:t>
            </a:r>
            <a:r>
              <a:rPr sz="2000" spc="-185" dirty="0">
                <a:latin typeface="Microsoft Sans Serif"/>
                <a:cs typeface="Microsoft Sans Serif"/>
              </a:rPr>
              <a:t>у</a:t>
            </a:r>
            <a:r>
              <a:rPr sz="2000" spc="-270" dirty="0">
                <a:latin typeface="Microsoft Sans Serif"/>
                <a:cs typeface="Microsoft Sans Serif"/>
              </a:rPr>
              <a:t>ю</a:t>
            </a:r>
            <a:r>
              <a:rPr sz="2000" spc="-105" dirty="0">
                <a:latin typeface="Microsoft Sans Serif"/>
                <a:cs typeface="Microsoft Sans Serif"/>
              </a:rPr>
              <a:t> </a:t>
            </a:r>
            <a:r>
              <a:rPr sz="2000" spc="-210" dirty="0">
                <a:latin typeface="Microsoft Sans Serif"/>
                <a:cs typeface="Microsoft Sans Serif"/>
              </a:rPr>
              <a:t>систему?</a:t>
            </a:r>
            <a:endParaRPr sz="2000" dirty="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277226" y="1789176"/>
            <a:ext cx="7773670" cy="5069205"/>
            <a:chOff x="2277226" y="1789176"/>
            <a:chExt cx="7773670" cy="506920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77226" y="6145126"/>
              <a:ext cx="7773056" cy="712871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85999" y="1789176"/>
              <a:ext cx="7760208" cy="4358640"/>
            </a:xfrm>
            <a:prstGeom prst="rect">
              <a:avLst/>
            </a:prstGeom>
          </p:spPr>
        </p:pic>
      </p:grpSp>
      <p:grpSp>
        <p:nvGrpSpPr>
          <p:cNvPr id="5" name="object 5"/>
          <p:cNvGrpSpPr/>
          <p:nvPr/>
        </p:nvGrpSpPr>
        <p:grpSpPr>
          <a:xfrm>
            <a:off x="1274610" y="563495"/>
            <a:ext cx="9669145" cy="1019810"/>
            <a:chOff x="1274610" y="563495"/>
            <a:chExt cx="9669145" cy="1019810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74610" y="563495"/>
              <a:ext cx="9668997" cy="36715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270759" y="792518"/>
              <a:ext cx="7661021" cy="790790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239113" y="461263"/>
            <a:ext cx="9704070" cy="88074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56030" marR="5080" indent="-1243965">
              <a:lnSpc>
                <a:spcPct val="100000"/>
              </a:lnSpc>
              <a:spcBef>
                <a:spcPts val="105"/>
              </a:spcBef>
            </a:pPr>
            <a:r>
              <a:rPr sz="2800" spc="-345" dirty="0">
                <a:solidFill>
                  <a:srgbClr val="161616"/>
                </a:solidFill>
              </a:rPr>
              <a:t>Каку</a:t>
            </a:r>
            <a:r>
              <a:rPr sz="2800" spc="-455" dirty="0">
                <a:solidFill>
                  <a:srgbClr val="161616"/>
                </a:solidFill>
              </a:rPr>
              <a:t>ю</a:t>
            </a:r>
            <a:r>
              <a:rPr sz="2800" spc="-125" dirty="0">
                <a:solidFill>
                  <a:srgbClr val="161616"/>
                </a:solidFill>
              </a:rPr>
              <a:t> </a:t>
            </a:r>
            <a:r>
              <a:rPr sz="2800" spc="-290" dirty="0">
                <a:solidFill>
                  <a:srgbClr val="161616"/>
                </a:solidFill>
              </a:rPr>
              <a:t>букву</a:t>
            </a:r>
            <a:r>
              <a:rPr sz="2800" spc="-114" dirty="0">
                <a:solidFill>
                  <a:srgbClr val="161616"/>
                </a:solidFill>
              </a:rPr>
              <a:t> </a:t>
            </a:r>
            <a:r>
              <a:rPr sz="2800" spc="-310" dirty="0">
                <a:solidFill>
                  <a:srgbClr val="161616"/>
                </a:solidFill>
              </a:rPr>
              <a:t>нужно</a:t>
            </a:r>
            <a:r>
              <a:rPr sz="2800" spc="-135" dirty="0">
                <a:solidFill>
                  <a:srgbClr val="161616"/>
                </a:solidFill>
              </a:rPr>
              <a:t> </a:t>
            </a:r>
            <a:r>
              <a:rPr sz="2800" spc="-285" dirty="0">
                <a:solidFill>
                  <a:srgbClr val="161616"/>
                </a:solidFill>
              </a:rPr>
              <a:t>впи</a:t>
            </a:r>
            <a:r>
              <a:rPr sz="2800" spc="-260" dirty="0">
                <a:solidFill>
                  <a:srgbClr val="161616"/>
                </a:solidFill>
              </a:rPr>
              <a:t>сат</a:t>
            </a:r>
            <a:r>
              <a:rPr sz="2800" spc="-265" dirty="0">
                <a:solidFill>
                  <a:srgbClr val="161616"/>
                </a:solidFill>
              </a:rPr>
              <a:t>ь</a:t>
            </a:r>
            <a:r>
              <a:rPr sz="2800" spc="-125" dirty="0">
                <a:solidFill>
                  <a:srgbClr val="161616"/>
                </a:solidFill>
              </a:rPr>
              <a:t> </a:t>
            </a:r>
            <a:r>
              <a:rPr sz="2800" spc="-265" dirty="0">
                <a:solidFill>
                  <a:srgbClr val="161616"/>
                </a:solidFill>
              </a:rPr>
              <a:t>в</a:t>
            </a:r>
            <a:r>
              <a:rPr sz="2800" spc="-120" dirty="0">
                <a:solidFill>
                  <a:srgbClr val="161616"/>
                </a:solidFill>
              </a:rPr>
              <a:t> </a:t>
            </a:r>
            <a:r>
              <a:rPr sz="2800" spc="-275" dirty="0">
                <a:solidFill>
                  <a:srgbClr val="161616"/>
                </a:solidFill>
              </a:rPr>
              <a:t>и</a:t>
            </a:r>
            <a:r>
              <a:rPr sz="2800" spc="-345" dirty="0">
                <a:solidFill>
                  <a:srgbClr val="161616"/>
                </a:solidFill>
              </a:rPr>
              <a:t>мя</a:t>
            </a:r>
            <a:r>
              <a:rPr sz="2800" spc="-120" dirty="0">
                <a:solidFill>
                  <a:srgbClr val="161616"/>
                </a:solidFill>
              </a:rPr>
              <a:t> </a:t>
            </a:r>
            <a:r>
              <a:rPr sz="2800" spc="-290" dirty="0">
                <a:solidFill>
                  <a:srgbClr val="161616"/>
                </a:solidFill>
              </a:rPr>
              <a:t>мальчика,</a:t>
            </a:r>
            <a:r>
              <a:rPr sz="2800" spc="-140" dirty="0">
                <a:solidFill>
                  <a:srgbClr val="161616"/>
                </a:solidFill>
              </a:rPr>
              <a:t> </a:t>
            </a:r>
            <a:r>
              <a:rPr sz="2800" spc="-265" dirty="0">
                <a:solidFill>
                  <a:srgbClr val="161616"/>
                </a:solidFill>
              </a:rPr>
              <a:t>чтоб</a:t>
            </a:r>
            <a:r>
              <a:rPr sz="2800" spc="-350" dirty="0">
                <a:solidFill>
                  <a:srgbClr val="161616"/>
                </a:solidFill>
              </a:rPr>
              <a:t>ы</a:t>
            </a:r>
            <a:r>
              <a:rPr sz="2800" spc="-120" dirty="0">
                <a:solidFill>
                  <a:srgbClr val="161616"/>
                </a:solidFill>
              </a:rPr>
              <a:t> </a:t>
            </a:r>
            <a:r>
              <a:rPr sz="2800" spc="-285" dirty="0">
                <a:solidFill>
                  <a:srgbClr val="161616"/>
                </a:solidFill>
              </a:rPr>
              <a:t>он</a:t>
            </a:r>
            <a:r>
              <a:rPr sz="2800" spc="-280" dirty="0">
                <a:solidFill>
                  <a:srgbClr val="161616"/>
                </a:solidFill>
              </a:rPr>
              <a:t>о</a:t>
            </a:r>
            <a:r>
              <a:rPr sz="2800" spc="-130" dirty="0">
                <a:solidFill>
                  <a:srgbClr val="161616"/>
                </a:solidFill>
              </a:rPr>
              <a:t> </a:t>
            </a:r>
            <a:r>
              <a:rPr sz="2800" spc="-295" dirty="0">
                <a:solidFill>
                  <a:srgbClr val="161616"/>
                </a:solidFill>
              </a:rPr>
              <a:t>пр</a:t>
            </a:r>
            <a:r>
              <a:rPr sz="2800" spc="-310" dirty="0">
                <a:solidFill>
                  <a:srgbClr val="161616"/>
                </a:solidFill>
              </a:rPr>
              <a:t>е</a:t>
            </a:r>
            <a:r>
              <a:rPr sz="2800" spc="-265" dirty="0">
                <a:solidFill>
                  <a:srgbClr val="161616"/>
                </a:solidFill>
              </a:rPr>
              <a:t>в</a:t>
            </a:r>
            <a:r>
              <a:rPr sz="2800" spc="-290" dirty="0">
                <a:solidFill>
                  <a:srgbClr val="161616"/>
                </a:solidFill>
              </a:rPr>
              <a:t>ра</a:t>
            </a:r>
            <a:r>
              <a:rPr sz="2800" spc="-235" dirty="0">
                <a:solidFill>
                  <a:srgbClr val="161616"/>
                </a:solidFill>
              </a:rPr>
              <a:t>т</a:t>
            </a:r>
            <a:r>
              <a:rPr sz="2800" spc="-275" dirty="0">
                <a:solidFill>
                  <a:srgbClr val="161616"/>
                </a:solidFill>
              </a:rPr>
              <a:t>и</a:t>
            </a:r>
            <a:r>
              <a:rPr sz="2800" spc="-270" dirty="0">
                <a:solidFill>
                  <a:srgbClr val="161616"/>
                </a:solidFill>
              </a:rPr>
              <a:t>лос</a:t>
            </a:r>
            <a:r>
              <a:rPr sz="2800" spc="-254" dirty="0">
                <a:solidFill>
                  <a:srgbClr val="161616"/>
                </a:solidFill>
              </a:rPr>
              <a:t>ь</a:t>
            </a:r>
            <a:r>
              <a:rPr sz="2800" spc="-130" dirty="0">
                <a:solidFill>
                  <a:srgbClr val="161616"/>
                </a:solidFill>
              </a:rPr>
              <a:t> </a:t>
            </a:r>
            <a:r>
              <a:rPr sz="2800" spc="-180" dirty="0">
                <a:solidFill>
                  <a:srgbClr val="161616"/>
                </a:solidFill>
              </a:rPr>
              <a:t>в  </a:t>
            </a:r>
            <a:r>
              <a:rPr sz="2800" spc="-290" dirty="0">
                <a:solidFill>
                  <a:srgbClr val="161616"/>
                </a:solidFill>
              </a:rPr>
              <a:t>название</a:t>
            </a:r>
            <a:r>
              <a:rPr sz="2800" spc="-125" dirty="0">
                <a:solidFill>
                  <a:srgbClr val="161616"/>
                </a:solidFill>
              </a:rPr>
              <a:t> </a:t>
            </a:r>
            <a:r>
              <a:rPr sz="2800" spc="-280" dirty="0">
                <a:solidFill>
                  <a:srgbClr val="161616"/>
                </a:solidFill>
              </a:rPr>
              <a:t>древних</a:t>
            </a:r>
            <a:r>
              <a:rPr sz="2800" spc="-135" dirty="0">
                <a:solidFill>
                  <a:srgbClr val="161616"/>
                </a:solidFill>
              </a:rPr>
              <a:t> </a:t>
            </a:r>
            <a:r>
              <a:rPr sz="2800" spc="-290" dirty="0">
                <a:solidFill>
                  <a:srgbClr val="161616"/>
                </a:solidFill>
              </a:rPr>
              <a:t>шестов</a:t>
            </a:r>
            <a:r>
              <a:rPr sz="2800" spc="-130" dirty="0">
                <a:solidFill>
                  <a:srgbClr val="161616"/>
                </a:solidFill>
              </a:rPr>
              <a:t> </a:t>
            </a:r>
            <a:r>
              <a:rPr sz="2800" spc="-250" dirty="0">
                <a:solidFill>
                  <a:srgbClr val="161616"/>
                </a:solidFill>
              </a:rPr>
              <a:t>с</a:t>
            </a:r>
            <a:r>
              <a:rPr sz="2800" spc="-105" dirty="0">
                <a:solidFill>
                  <a:srgbClr val="161616"/>
                </a:solidFill>
              </a:rPr>
              <a:t> </a:t>
            </a:r>
            <a:r>
              <a:rPr sz="2800" spc="-300" dirty="0">
                <a:solidFill>
                  <a:srgbClr val="161616"/>
                </a:solidFill>
              </a:rPr>
              <a:t>заостренными</a:t>
            </a:r>
            <a:r>
              <a:rPr sz="2800" spc="-140" dirty="0">
                <a:solidFill>
                  <a:srgbClr val="161616"/>
                </a:solidFill>
              </a:rPr>
              <a:t> </a:t>
            </a:r>
            <a:r>
              <a:rPr sz="2800" spc="-315" dirty="0">
                <a:solidFill>
                  <a:srgbClr val="161616"/>
                </a:solidFill>
              </a:rPr>
              <a:t>концами?</a:t>
            </a:r>
            <a:endParaRPr sz="28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851523" y="120344"/>
            <a:ext cx="8580120" cy="6737984"/>
            <a:chOff x="1851523" y="120344"/>
            <a:chExt cx="8580120" cy="6737984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51523" y="120344"/>
              <a:ext cx="8579632" cy="67376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11680" y="280415"/>
              <a:ext cx="8083296" cy="627278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6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47" y="0"/>
            <a:ext cx="12124944" cy="668731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26444" y="1440873"/>
            <a:ext cx="1045965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1837 году немецкий педагог 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Фребель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вспомнил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известную фразу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«Дети – цветы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жизни".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он организовал?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80371" y="2612135"/>
            <a:ext cx="5461692" cy="4096512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3540" y="572465"/>
            <a:ext cx="8507095" cy="13081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10"/>
              </a:spcBef>
            </a:pPr>
            <a:r>
              <a:rPr sz="2800" spc="-335" dirty="0">
                <a:solidFill>
                  <a:srgbClr val="151515"/>
                </a:solidFill>
              </a:rPr>
              <a:t>В</a:t>
            </a:r>
            <a:r>
              <a:rPr sz="2800" spc="-105" dirty="0">
                <a:solidFill>
                  <a:srgbClr val="151515"/>
                </a:solidFill>
              </a:rPr>
              <a:t> </a:t>
            </a:r>
            <a:r>
              <a:rPr sz="2800" spc="-390" dirty="0">
                <a:solidFill>
                  <a:srgbClr val="151515"/>
                </a:solidFill>
              </a:rPr>
              <a:t>к</a:t>
            </a:r>
            <a:r>
              <a:rPr sz="2800" spc="-290" dirty="0">
                <a:solidFill>
                  <a:srgbClr val="151515"/>
                </a:solidFill>
              </a:rPr>
              <a:t>о</a:t>
            </a:r>
            <a:r>
              <a:rPr sz="2800" spc="-285" dirty="0">
                <a:solidFill>
                  <a:srgbClr val="151515"/>
                </a:solidFill>
              </a:rPr>
              <a:t>нце</a:t>
            </a:r>
            <a:r>
              <a:rPr sz="2800" spc="-160" dirty="0">
                <a:solidFill>
                  <a:srgbClr val="151515"/>
                </a:solidFill>
              </a:rPr>
              <a:t> </a:t>
            </a:r>
            <a:r>
              <a:rPr sz="2800" spc="-340" dirty="0">
                <a:solidFill>
                  <a:srgbClr val="151515"/>
                </a:solidFill>
              </a:rPr>
              <a:t>ка</a:t>
            </a:r>
            <a:r>
              <a:rPr sz="2800" spc="-459" dirty="0">
                <a:solidFill>
                  <a:srgbClr val="151515"/>
                </a:solidFill>
              </a:rPr>
              <a:t>ж</a:t>
            </a:r>
            <a:r>
              <a:rPr sz="2800" spc="-295" dirty="0">
                <a:solidFill>
                  <a:srgbClr val="151515"/>
                </a:solidFill>
              </a:rPr>
              <a:t>д</a:t>
            </a:r>
            <a:r>
              <a:rPr sz="2800" spc="-290" dirty="0">
                <a:solidFill>
                  <a:srgbClr val="151515"/>
                </a:solidFill>
              </a:rPr>
              <a:t>о</a:t>
            </a:r>
            <a:r>
              <a:rPr sz="2800" spc="-215" dirty="0">
                <a:solidFill>
                  <a:srgbClr val="151515"/>
                </a:solidFill>
              </a:rPr>
              <a:t>г</a:t>
            </a:r>
            <a:r>
              <a:rPr sz="2800" spc="-300" dirty="0">
                <a:solidFill>
                  <a:srgbClr val="151515"/>
                </a:solidFill>
              </a:rPr>
              <a:t>о</a:t>
            </a:r>
            <a:r>
              <a:rPr sz="2800" spc="-120" dirty="0">
                <a:solidFill>
                  <a:srgbClr val="151515"/>
                </a:solidFill>
              </a:rPr>
              <a:t> </a:t>
            </a:r>
            <a:r>
              <a:rPr sz="2800" spc="-300" dirty="0">
                <a:solidFill>
                  <a:srgbClr val="151515"/>
                </a:solidFill>
              </a:rPr>
              <a:t>п</a:t>
            </a:r>
            <a:r>
              <a:rPr sz="2800" spc="-285" dirty="0">
                <a:solidFill>
                  <a:srgbClr val="151515"/>
                </a:solidFill>
              </a:rPr>
              <a:t>и</a:t>
            </a:r>
            <a:r>
              <a:rPr sz="2800" spc="-310" dirty="0">
                <a:solidFill>
                  <a:srgbClr val="151515"/>
                </a:solidFill>
              </a:rPr>
              <a:t>сьм</a:t>
            </a:r>
            <a:r>
              <a:rPr sz="2800" spc="-295" dirty="0">
                <a:solidFill>
                  <a:srgbClr val="151515"/>
                </a:solidFill>
              </a:rPr>
              <a:t>а</a:t>
            </a:r>
            <a:r>
              <a:rPr sz="2800" spc="-130" dirty="0">
                <a:solidFill>
                  <a:srgbClr val="151515"/>
                </a:solidFill>
              </a:rPr>
              <a:t> </a:t>
            </a:r>
            <a:r>
              <a:rPr sz="2800" spc="-250" dirty="0">
                <a:solidFill>
                  <a:srgbClr val="151515"/>
                </a:solidFill>
              </a:rPr>
              <a:t>с</a:t>
            </a:r>
            <a:r>
              <a:rPr sz="2800" spc="-125" dirty="0">
                <a:solidFill>
                  <a:srgbClr val="151515"/>
                </a:solidFill>
              </a:rPr>
              <a:t> </a:t>
            </a:r>
            <a:r>
              <a:rPr sz="2800" spc="-290" dirty="0">
                <a:solidFill>
                  <a:srgbClr val="151515"/>
                </a:solidFill>
              </a:rPr>
              <a:t>пла</a:t>
            </a:r>
            <a:r>
              <a:rPr sz="2800" spc="-285" dirty="0">
                <a:solidFill>
                  <a:srgbClr val="151515"/>
                </a:solidFill>
              </a:rPr>
              <a:t>н</a:t>
            </a:r>
            <a:r>
              <a:rPr sz="2800" spc="-300" dirty="0">
                <a:solidFill>
                  <a:srgbClr val="151515"/>
                </a:solidFill>
              </a:rPr>
              <a:t>а</a:t>
            </a:r>
            <a:r>
              <a:rPr sz="2800" spc="-350" dirty="0">
                <a:solidFill>
                  <a:srgbClr val="151515"/>
                </a:solidFill>
              </a:rPr>
              <a:t>ми</a:t>
            </a:r>
            <a:r>
              <a:rPr sz="2800" spc="-114" dirty="0">
                <a:solidFill>
                  <a:srgbClr val="151515"/>
                </a:solidFill>
              </a:rPr>
              <a:t> </a:t>
            </a:r>
            <a:r>
              <a:rPr sz="2800" spc="-280" dirty="0">
                <a:solidFill>
                  <a:srgbClr val="151515"/>
                </a:solidFill>
              </a:rPr>
              <a:t>и</a:t>
            </a:r>
            <a:r>
              <a:rPr sz="2800" spc="-120" dirty="0">
                <a:solidFill>
                  <a:srgbClr val="151515"/>
                </a:solidFill>
              </a:rPr>
              <a:t> </a:t>
            </a:r>
            <a:r>
              <a:rPr sz="2800" spc="-285" dirty="0">
                <a:solidFill>
                  <a:srgbClr val="151515"/>
                </a:solidFill>
              </a:rPr>
              <a:t>н</a:t>
            </a:r>
            <a:r>
              <a:rPr sz="2800" spc="-300" dirty="0">
                <a:solidFill>
                  <a:srgbClr val="151515"/>
                </a:solidFill>
              </a:rPr>
              <a:t>а</a:t>
            </a:r>
            <a:r>
              <a:rPr sz="2800" spc="-295" dirty="0">
                <a:solidFill>
                  <a:srgbClr val="151515"/>
                </a:solidFill>
              </a:rPr>
              <a:t>д</a:t>
            </a:r>
            <a:r>
              <a:rPr sz="2800" spc="-290" dirty="0">
                <a:solidFill>
                  <a:srgbClr val="151515"/>
                </a:solidFill>
              </a:rPr>
              <a:t>е</a:t>
            </a:r>
            <a:r>
              <a:rPr sz="2800" spc="-360" dirty="0">
                <a:solidFill>
                  <a:srgbClr val="151515"/>
                </a:solidFill>
              </a:rPr>
              <a:t>жд</a:t>
            </a:r>
            <a:r>
              <a:rPr sz="2800" spc="-320" dirty="0">
                <a:solidFill>
                  <a:srgbClr val="151515"/>
                </a:solidFill>
              </a:rPr>
              <a:t>а</a:t>
            </a:r>
            <a:r>
              <a:rPr sz="2800" spc="-350" dirty="0">
                <a:solidFill>
                  <a:srgbClr val="151515"/>
                </a:solidFill>
              </a:rPr>
              <a:t>ми</a:t>
            </a:r>
            <a:r>
              <a:rPr sz="2800" spc="-140" dirty="0">
                <a:solidFill>
                  <a:srgbClr val="151515"/>
                </a:solidFill>
              </a:rPr>
              <a:t> </a:t>
            </a:r>
            <a:r>
              <a:rPr sz="2800" spc="-320" dirty="0">
                <a:solidFill>
                  <a:srgbClr val="151515"/>
                </a:solidFill>
              </a:rPr>
              <a:t>Л.Н</a:t>
            </a:r>
            <a:r>
              <a:rPr sz="2800" spc="-155" dirty="0">
                <a:solidFill>
                  <a:srgbClr val="151515"/>
                </a:solidFill>
              </a:rPr>
              <a:t>.</a:t>
            </a:r>
            <a:r>
              <a:rPr sz="2800" spc="-114" dirty="0">
                <a:solidFill>
                  <a:srgbClr val="151515"/>
                </a:solidFill>
              </a:rPr>
              <a:t> </a:t>
            </a:r>
            <a:r>
              <a:rPr sz="2800" spc="-265" dirty="0">
                <a:solidFill>
                  <a:srgbClr val="151515"/>
                </a:solidFill>
              </a:rPr>
              <a:t>Толст</a:t>
            </a:r>
            <a:r>
              <a:rPr sz="2800" spc="-285" dirty="0">
                <a:solidFill>
                  <a:srgbClr val="151515"/>
                </a:solidFill>
              </a:rPr>
              <a:t>о</a:t>
            </a:r>
            <a:r>
              <a:rPr sz="2800" spc="-185" dirty="0">
                <a:solidFill>
                  <a:srgbClr val="151515"/>
                </a:solidFill>
              </a:rPr>
              <a:t>й  </a:t>
            </a:r>
            <a:r>
              <a:rPr sz="2800" spc="-280" dirty="0">
                <a:solidFill>
                  <a:srgbClr val="151515"/>
                </a:solidFill>
              </a:rPr>
              <a:t>писал </a:t>
            </a:r>
            <a:r>
              <a:rPr sz="2800" spc="-265" dirty="0">
                <a:solidFill>
                  <a:srgbClr val="151515"/>
                </a:solidFill>
              </a:rPr>
              <a:t>три </a:t>
            </a:r>
            <a:r>
              <a:rPr sz="2800" spc="-275" dirty="0">
                <a:solidFill>
                  <a:srgbClr val="151515"/>
                </a:solidFill>
              </a:rPr>
              <a:t>буквы: </a:t>
            </a:r>
            <a:r>
              <a:rPr sz="2800" spc="-295" dirty="0">
                <a:solidFill>
                  <a:srgbClr val="151515"/>
                </a:solidFill>
              </a:rPr>
              <a:t>«ЕБЖ».</a:t>
            </a:r>
            <a:r>
              <a:rPr sz="2800" spc="-290" dirty="0">
                <a:solidFill>
                  <a:srgbClr val="151515"/>
                </a:solidFill>
              </a:rPr>
              <a:t> </a:t>
            </a:r>
            <a:r>
              <a:rPr sz="2800" spc="-300" dirty="0">
                <a:solidFill>
                  <a:srgbClr val="151515"/>
                </a:solidFill>
              </a:rPr>
              <a:t>Попрощается</a:t>
            </a:r>
            <a:r>
              <a:rPr sz="2800" spc="-295" dirty="0">
                <a:solidFill>
                  <a:srgbClr val="151515"/>
                </a:solidFill>
              </a:rPr>
              <a:t> </a:t>
            </a:r>
            <a:r>
              <a:rPr sz="2800" spc="-250" dirty="0">
                <a:solidFill>
                  <a:srgbClr val="151515"/>
                </a:solidFill>
              </a:rPr>
              <a:t>с </a:t>
            </a:r>
            <a:r>
              <a:rPr sz="2800" spc="-295" dirty="0">
                <a:solidFill>
                  <a:srgbClr val="151515"/>
                </a:solidFill>
              </a:rPr>
              <a:t>адресатом</a:t>
            </a:r>
            <a:r>
              <a:rPr sz="2800" spc="-290" dirty="0">
                <a:solidFill>
                  <a:srgbClr val="151515"/>
                </a:solidFill>
              </a:rPr>
              <a:t> </a:t>
            </a:r>
            <a:r>
              <a:rPr sz="2800" spc="-280" dirty="0">
                <a:solidFill>
                  <a:srgbClr val="151515"/>
                </a:solidFill>
              </a:rPr>
              <a:t>и </a:t>
            </a:r>
            <a:r>
              <a:rPr sz="2800" spc="-275" dirty="0">
                <a:solidFill>
                  <a:srgbClr val="151515"/>
                </a:solidFill>
              </a:rPr>
              <a:t> </a:t>
            </a:r>
            <a:r>
              <a:rPr sz="2800" spc="-300" dirty="0">
                <a:solidFill>
                  <a:srgbClr val="151515"/>
                </a:solidFill>
              </a:rPr>
              <a:t>прип</a:t>
            </a:r>
            <a:r>
              <a:rPr sz="2800" spc="-285" dirty="0">
                <a:solidFill>
                  <a:srgbClr val="151515"/>
                </a:solidFill>
              </a:rPr>
              <a:t>и</a:t>
            </a:r>
            <a:r>
              <a:rPr sz="2800" spc="-265" dirty="0">
                <a:solidFill>
                  <a:srgbClr val="151515"/>
                </a:solidFill>
              </a:rPr>
              <a:t>шет:</a:t>
            </a:r>
            <a:r>
              <a:rPr sz="2800" spc="-140" dirty="0">
                <a:solidFill>
                  <a:srgbClr val="151515"/>
                </a:solidFill>
              </a:rPr>
              <a:t> </a:t>
            </a:r>
            <a:r>
              <a:rPr sz="2800" spc="-315" dirty="0">
                <a:solidFill>
                  <a:srgbClr val="151515"/>
                </a:solidFill>
              </a:rPr>
              <a:t>ЕБ</a:t>
            </a:r>
            <a:r>
              <a:rPr sz="2800" spc="-420" dirty="0">
                <a:solidFill>
                  <a:srgbClr val="151515"/>
                </a:solidFill>
              </a:rPr>
              <a:t>Ж</a:t>
            </a:r>
            <a:r>
              <a:rPr sz="2800" spc="-140" dirty="0">
                <a:solidFill>
                  <a:srgbClr val="151515"/>
                </a:solidFill>
              </a:rPr>
              <a:t>.</a:t>
            </a:r>
            <a:r>
              <a:rPr sz="2800" spc="-114" dirty="0">
                <a:solidFill>
                  <a:srgbClr val="151515"/>
                </a:solidFill>
              </a:rPr>
              <a:t> </a:t>
            </a:r>
            <a:r>
              <a:rPr sz="2800" spc="-300" dirty="0">
                <a:solidFill>
                  <a:srgbClr val="151515"/>
                </a:solidFill>
              </a:rPr>
              <a:t>Эт</a:t>
            </a:r>
            <a:r>
              <a:rPr sz="2800" spc="-280" dirty="0">
                <a:solidFill>
                  <a:srgbClr val="151515"/>
                </a:solidFill>
              </a:rPr>
              <a:t>и</a:t>
            </a:r>
            <a:r>
              <a:rPr sz="2800" spc="-110" dirty="0">
                <a:solidFill>
                  <a:srgbClr val="151515"/>
                </a:solidFill>
              </a:rPr>
              <a:t> </a:t>
            </a:r>
            <a:r>
              <a:rPr sz="2800" spc="-300" dirty="0">
                <a:solidFill>
                  <a:srgbClr val="151515"/>
                </a:solidFill>
              </a:rPr>
              <a:t>буквы</a:t>
            </a:r>
            <a:r>
              <a:rPr sz="2800" spc="-125" dirty="0">
                <a:solidFill>
                  <a:srgbClr val="151515"/>
                </a:solidFill>
              </a:rPr>
              <a:t> </a:t>
            </a:r>
            <a:r>
              <a:rPr sz="2800" spc="-290" dirty="0">
                <a:solidFill>
                  <a:srgbClr val="151515"/>
                </a:solidFill>
              </a:rPr>
              <a:t>очен</a:t>
            </a:r>
            <a:r>
              <a:rPr sz="2800" spc="-275" dirty="0">
                <a:solidFill>
                  <a:srgbClr val="151515"/>
                </a:solidFill>
              </a:rPr>
              <a:t>ь</a:t>
            </a:r>
            <a:r>
              <a:rPr sz="2800" spc="-130" dirty="0">
                <a:solidFill>
                  <a:srgbClr val="151515"/>
                </a:solidFill>
              </a:rPr>
              <a:t> </a:t>
            </a:r>
            <a:r>
              <a:rPr sz="2800" spc="-290" dirty="0">
                <a:solidFill>
                  <a:srgbClr val="151515"/>
                </a:solidFill>
              </a:rPr>
              <a:t>е</a:t>
            </a:r>
            <a:r>
              <a:rPr sz="2800" spc="-335" dirty="0">
                <a:solidFill>
                  <a:srgbClr val="151515"/>
                </a:solidFill>
              </a:rPr>
              <a:t>му</a:t>
            </a:r>
            <a:r>
              <a:rPr sz="2800" spc="-120" dirty="0">
                <a:solidFill>
                  <a:srgbClr val="151515"/>
                </a:solidFill>
              </a:rPr>
              <a:t> </a:t>
            </a:r>
            <a:r>
              <a:rPr sz="2800" spc="-335" dirty="0">
                <a:solidFill>
                  <a:srgbClr val="151515"/>
                </a:solidFill>
              </a:rPr>
              <a:t>пом</a:t>
            </a:r>
            <a:r>
              <a:rPr sz="2800" spc="-315" dirty="0">
                <a:solidFill>
                  <a:srgbClr val="151515"/>
                </a:solidFill>
              </a:rPr>
              <a:t>о</a:t>
            </a:r>
            <a:r>
              <a:rPr sz="2800" spc="-265" dirty="0">
                <a:solidFill>
                  <a:srgbClr val="151515"/>
                </a:solidFill>
              </a:rPr>
              <a:t>гали</a:t>
            </a:r>
            <a:r>
              <a:rPr sz="2800" spc="-140" dirty="0">
                <a:solidFill>
                  <a:srgbClr val="151515"/>
                </a:solidFill>
              </a:rPr>
              <a:t>.</a:t>
            </a:r>
            <a:r>
              <a:rPr sz="2800" spc="-114" dirty="0">
                <a:solidFill>
                  <a:srgbClr val="151515"/>
                </a:solidFill>
              </a:rPr>
              <a:t> </a:t>
            </a:r>
            <a:r>
              <a:rPr sz="2800" spc="-360" dirty="0">
                <a:solidFill>
                  <a:srgbClr val="151515"/>
                </a:solidFill>
              </a:rPr>
              <a:t>П</a:t>
            </a:r>
            <a:r>
              <a:rPr sz="2800" spc="-295" dirty="0">
                <a:solidFill>
                  <a:srgbClr val="151515"/>
                </a:solidFill>
              </a:rPr>
              <a:t>р</a:t>
            </a:r>
            <a:r>
              <a:rPr sz="2800" spc="-290" dirty="0">
                <a:solidFill>
                  <a:srgbClr val="151515"/>
                </a:solidFill>
              </a:rPr>
              <a:t>о</a:t>
            </a:r>
            <a:r>
              <a:rPr sz="2800" spc="-409" dirty="0">
                <a:solidFill>
                  <a:srgbClr val="151515"/>
                </a:solidFill>
              </a:rPr>
              <a:t>ж</a:t>
            </a:r>
            <a:r>
              <a:rPr sz="2800" spc="-320" dirty="0">
                <a:solidFill>
                  <a:srgbClr val="151515"/>
                </a:solidFill>
              </a:rPr>
              <a:t>и</a:t>
            </a:r>
            <a:r>
              <a:rPr sz="2800" spc="-260" dirty="0">
                <a:solidFill>
                  <a:srgbClr val="151515"/>
                </a:solidFill>
              </a:rPr>
              <a:t>л</a:t>
            </a:r>
            <a:endParaRPr sz="2800"/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54104" y="5186688"/>
            <a:ext cx="3702749" cy="485357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83540" y="1853260"/>
            <a:ext cx="8660765" cy="382587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10"/>
              </a:spcBef>
            </a:pPr>
            <a:r>
              <a:rPr sz="2800" spc="-270" dirty="0">
                <a:solidFill>
                  <a:srgbClr val="151515"/>
                </a:solidFill>
                <a:latin typeface="Microsoft Sans Serif"/>
                <a:cs typeface="Microsoft Sans Serif"/>
              </a:rPr>
              <a:t>Толстой</a:t>
            </a:r>
            <a:r>
              <a:rPr sz="2800" spc="-13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50" dirty="0">
                <a:solidFill>
                  <a:srgbClr val="151515"/>
                </a:solidFill>
                <a:latin typeface="Microsoft Sans Serif"/>
                <a:cs typeface="Microsoft Sans Serif"/>
              </a:rPr>
              <a:t>долго,</a:t>
            </a:r>
            <a:r>
              <a:rPr sz="2800" spc="-14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75" dirty="0">
                <a:solidFill>
                  <a:srgbClr val="151515"/>
                </a:solidFill>
                <a:latin typeface="Microsoft Sans Serif"/>
                <a:cs typeface="Microsoft Sans Serif"/>
              </a:rPr>
              <a:t>сохранил</a:t>
            </a:r>
            <a:r>
              <a:rPr sz="2800" spc="-10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75" dirty="0">
                <a:solidFill>
                  <a:srgbClr val="151515"/>
                </a:solidFill>
                <a:latin typeface="Microsoft Sans Serif"/>
                <a:cs typeface="Microsoft Sans Serif"/>
              </a:rPr>
              <a:t>здоровье,</a:t>
            </a:r>
            <a:r>
              <a:rPr sz="2800" spc="-114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70" dirty="0">
                <a:solidFill>
                  <a:srgbClr val="151515"/>
                </a:solidFill>
                <a:latin typeface="Microsoft Sans Serif"/>
                <a:cs typeface="Microsoft Sans Serif"/>
              </a:rPr>
              <a:t>ум,</a:t>
            </a:r>
            <a:r>
              <a:rPr sz="2800" spc="-114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85" dirty="0">
                <a:solidFill>
                  <a:srgbClr val="151515"/>
                </a:solidFill>
                <a:latin typeface="Microsoft Sans Serif"/>
                <a:cs typeface="Microsoft Sans Serif"/>
              </a:rPr>
              <a:t>был</a:t>
            </a:r>
            <a:r>
              <a:rPr sz="2800" spc="-114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90" dirty="0">
                <a:solidFill>
                  <a:srgbClr val="151515"/>
                </a:solidFill>
                <a:latin typeface="Microsoft Sans Serif"/>
                <a:cs typeface="Microsoft Sans Serif"/>
              </a:rPr>
              <a:t>он</a:t>
            </a:r>
            <a:r>
              <a:rPr sz="2800" spc="-105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65" dirty="0">
                <a:solidFill>
                  <a:srgbClr val="151515"/>
                </a:solidFill>
                <a:latin typeface="Microsoft Sans Serif"/>
                <a:cs typeface="Microsoft Sans Serif"/>
              </a:rPr>
              <a:t>богат</a:t>
            </a:r>
            <a:r>
              <a:rPr sz="2800" spc="-114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80" dirty="0">
                <a:solidFill>
                  <a:srgbClr val="151515"/>
                </a:solidFill>
                <a:latin typeface="Microsoft Sans Serif"/>
                <a:cs typeface="Microsoft Sans Serif"/>
              </a:rPr>
              <a:t>и</a:t>
            </a:r>
            <a:r>
              <a:rPr sz="2800" spc="-12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80" dirty="0">
                <a:solidFill>
                  <a:srgbClr val="151515"/>
                </a:solidFill>
                <a:latin typeface="Microsoft Sans Serif"/>
                <a:cs typeface="Microsoft Sans Serif"/>
              </a:rPr>
              <a:t>вообще: </a:t>
            </a:r>
            <a:r>
              <a:rPr sz="2800" spc="-73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320" dirty="0">
                <a:solidFill>
                  <a:srgbClr val="151515"/>
                </a:solidFill>
                <a:latin typeface="Microsoft Sans Serif"/>
                <a:cs typeface="Microsoft Sans Serif"/>
              </a:rPr>
              <a:t>графом</a:t>
            </a:r>
            <a:r>
              <a:rPr sz="2800" spc="-125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85" dirty="0">
                <a:solidFill>
                  <a:srgbClr val="151515"/>
                </a:solidFill>
                <a:latin typeface="Microsoft Sans Serif"/>
                <a:cs typeface="Microsoft Sans Serif"/>
              </a:rPr>
              <a:t>был</a:t>
            </a:r>
            <a:r>
              <a:rPr sz="2800" spc="-12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80" dirty="0">
                <a:solidFill>
                  <a:srgbClr val="151515"/>
                </a:solidFill>
                <a:latin typeface="Microsoft Sans Serif"/>
                <a:cs typeface="Microsoft Sans Serif"/>
              </a:rPr>
              <a:t>и</a:t>
            </a:r>
            <a:r>
              <a:rPr sz="2800" spc="-10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95" dirty="0">
                <a:solidFill>
                  <a:srgbClr val="151515"/>
                </a:solidFill>
                <a:latin typeface="Microsoft Sans Serif"/>
                <a:cs typeface="Microsoft Sans Serif"/>
              </a:rPr>
              <a:t>поместье</a:t>
            </a:r>
            <a:r>
              <a:rPr sz="2800" spc="-13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75" dirty="0">
                <a:solidFill>
                  <a:srgbClr val="151515"/>
                </a:solidFill>
                <a:latin typeface="Microsoft Sans Serif"/>
                <a:cs typeface="Microsoft Sans Serif"/>
              </a:rPr>
              <a:t>имел.</a:t>
            </a:r>
            <a:r>
              <a:rPr sz="2800" spc="-145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370" dirty="0">
                <a:solidFill>
                  <a:srgbClr val="151515"/>
                </a:solidFill>
                <a:latin typeface="Microsoft Sans Serif"/>
                <a:cs typeface="Microsoft Sans Serif"/>
              </a:rPr>
              <a:t>И</a:t>
            </a:r>
            <a:r>
              <a:rPr sz="2800" spc="-95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95" dirty="0">
                <a:solidFill>
                  <a:srgbClr val="151515"/>
                </a:solidFill>
                <a:latin typeface="Microsoft Sans Serif"/>
                <a:cs typeface="Microsoft Sans Serif"/>
              </a:rPr>
              <a:t>всемирную</a:t>
            </a:r>
            <a:r>
              <a:rPr sz="2800" spc="-145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245" dirty="0">
                <a:solidFill>
                  <a:srgbClr val="151515"/>
                </a:solidFill>
                <a:latin typeface="Microsoft Sans Serif"/>
                <a:cs typeface="Microsoft Sans Serif"/>
              </a:rPr>
              <a:t>славу.</a:t>
            </a:r>
            <a:r>
              <a:rPr sz="2800" spc="-114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305" dirty="0">
                <a:solidFill>
                  <a:srgbClr val="151515"/>
                </a:solidFill>
                <a:latin typeface="Microsoft Sans Serif"/>
                <a:cs typeface="Microsoft Sans Serif"/>
              </a:rPr>
              <a:t>Может,</a:t>
            </a:r>
            <a:endParaRPr sz="28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800" spc="-300" dirty="0">
                <a:solidFill>
                  <a:srgbClr val="151515"/>
                </a:solidFill>
                <a:latin typeface="Microsoft Sans Serif"/>
                <a:cs typeface="Microsoft Sans Serif"/>
              </a:rPr>
              <a:t>буквы</a:t>
            </a:r>
            <a:r>
              <a:rPr sz="2800" spc="-125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335" dirty="0">
                <a:solidFill>
                  <a:srgbClr val="151515"/>
                </a:solidFill>
                <a:latin typeface="Microsoft Sans Serif"/>
                <a:cs typeface="Microsoft Sans Serif"/>
              </a:rPr>
              <a:t>пом</a:t>
            </a:r>
            <a:r>
              <a:rPr sz="2800" spc="-315" dirty="0">
                <a:solidFill>
                  <a:srgbClr val="151515"/>
                </a:solidFill>
                <a:latin typeface="Microsoft Sans Serif"/>
                <a:cs typeface="Microsoft Sans Serif"/>
              </a:rPr>
              <a:t>о</a:t>
            </a:r>
            <a:r>
              <a:rPr sz="2800" spc="-250" dirty="0">
                <a:solidFill>
                  <a:srgbClr val="151515"/>
                </a:solidFill>
                <a:latin typeface="Microsoft Sans Serif"/>
                <a:cs typeface="Microsoft Sans Serif"/>
              </a:rPr>
              <a:t>гл</a:t>
            </a:r>
            <a:r>
              <a:rPr sz="2800" spc="-280" dirty="0">
                <a:solidFill>
                  <a:srgbClr val="151515"/>
                </a:solidFill>
                <a:latin typeface="Microsoft Sans Serif"/>
                <a:cs typeface="Microsoft Sans Serif"/>
              </a:rPr>
              <a:t>и?</a:t>
            </a:r>
            <a:endParaRPr sz="28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95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2800" spc="-360" dirty="0">
                <a:solidFill>
                  <a:srgbClr val="151515"/>
                </a:solidFill>
                <a:latin typeface="Microsoft Sans Serif"/>
                <a:cs typeface="Microsoft Sans Serif"/>
              </a:rPr>
              <a:t>Ч</a:t>
            </a:r>
            <a:r>
              <a:rPr sz="2800" spc="-320" dirty="0">
                <a:solidFill>
                  <a:srgbClr val="151515"/>
                </a:solidFill>
                <a:latin typeface="Microsoft Sans Serif"/>
                <a:cs typeface="Microsoft Sans Serif"/>
              </a:rPr>
              <a:t>Т</a:t>
            </a:r>
            <a:r>
              <a:rPr sz="2800" spc="-385" dirty="0">
                <a:solidFill>
                  <a:srgbClr val="151515"/>
                </a:solidFill>
                <a:latin typeface="Microsoft Sans Serif"/>
                <a:cs typeface="Microsoft Sans Serif"/>
              </a:rPr>
              <a:t>О</a:t>
            </a:r>
            <a:r>
              <a:rPr sz="2800" spc="-140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380" dirty="0">
                <a:solidFill>
                  <a:srgbClr val="151515"/>
                </a:solidFill>
                <a:latin typeface="Microsoft Sans Serif"/>
                <a:cs typeface="Microsoft Sans Serif"/>
              </a:rPr>
              <a:t>О</a:t>
            </a:r>
            <a:r>
              <a:rPr sz="2800" spc="-365" dirty="0">
                <a:solidFill>
                  <a:srgbClr val="151515"/>
                </a:solidFill>
                <a:latin typeface="Microsoft Sans Serif"/>
                <a:cs typeface="Microsoft Sans Serif"/>
              </a:rPr>
              <a:t>НИ</a:t>
            </a:r>
            <a:r>
              <a:rPr sz="2800" spc="-105" dirty="0">
                <a:solidFill>
                  <a:srgbClr val="151515"/>
                </a:solidFill>
                <a:latin typeface="Microsoft Sans Serif"/>
                <a:cs typeface="Microsoft Sans Serif"/>
              </a:rPr>
              <a:t> </a:t>
            </a:r>
            <a:r>
              <a:rPr sz="2800" spc="-375" dirty="0">
                <a:solidFill>
                  <a:srgbClr val="151515"/>
                </a:solidFill>
                <a:latin typeface="Microsoft Sans Serif"/>
                <a:cs typeface="Microsoft Sans Serif"/>
              </a:rPr>
              <a:t>О</a:t>
            </a:r>
            <a:r>
              <a:rPr sz="2800" spc="-330" dirty="0">
                <a:solidFill>
                  <a:srgbClr val="151515"/>
                </a:solidFill>
                <a:latin typeface="Microsoft Sans Serif"/>
                <a:cs typeface="Microsoft Sans Serif"/>
              </a:rPr>
              <a:t>Б</a:t>
            </a:r>
            <a:r>
              <a:rPr sz="2800" spc="-380" dirty="0">
                <a:solidFill>
                  <a:srgbClr val="151515"/>
                </a:solidFill>
                <a:latin typeface="Microsoft Sans Serif"/>
                <a:cs typeface="Microsoft Sans Serif"/>
              </a:rPr>
              <a:t>О</a:t>
            </a:r>
            <a:r>
              <a:rPr sz="2800" spc="-370" dirty="0">
                <a:solidFill>
                  <a:srgbClr val="151515"/>
                </a:solidFill>
                <a:latin typeface="Microsoft Sans Serif"/>
                <a:cs typeface="Microsoft Sans Serif"/>
              </a:rPr>
              <a:t>ЗНАЧАЛИ?</a:t>
            </a:r>
            <a:endParaRPr sz="28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</a:pPr>
            <a:endParaRPr sz="32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4100">
              <a:latin typeface="Microsoft Sans Serif"/>
              <a:cs typeface="Microsoft Sans Serif"/>
            </a:endParaRPr>
          </a:p>
          <a:p>
            <a:pPr marL="1455420">
              <a:lnSpc>
                <a:spcPct val="100000"/>
              </a:lnSpc>
            </a:pPr>
            <a:r>
              <a:rPr sz="4000" i="1" spc="-500" dirty="0">
                <a:latin typeface="Arial"/>
                <a:cs typeface="Arial"/>
              </a:rPr>
              <a:t>ЕСЛИ</a:t>
            </a:r>
            <a:r>
              <a:rPr sz="4000" i="1" spc="-235" dirty="0">
                <a:latin typeface="Arial"/>
                <a:cs typeface="Arial"/>
              </a:rPr>
              <a:t> </a:t>
            </a:r>
            <a:r>
              <a:rPr sz="4000" i="1" spc="-470" dirty="0">
                <a:latin typeface="Arial"/>
                <a:cs typeface="Arial"/>
              </a:rPr>
              <a:t>Б</a:t>
            </a:r>
            <a:r>
              <a:rPr sz="4000" i="1" spc="-480" dirty="0">
                <a:latin typeface="Arial"/>
                <a:cs typeface="Arial"/>
              </a:rPr>
              <a:t>У</a:t>
            </a:r>
            <a:r>
              <a:rPr sz="4000" i="1" spc="-509" dirty="0">
                <a:latin typeface="Arial"/>
                <a:cs typeface="Arial"/>
              </a:rPr>
              <a:t>Д</a:t>
            </a:r>
            <a:r>
              <a:rPr sz="4000" i="1" spc="-459" dirty="0">
                <a:latin typeface="Arial"/>
                <a:cs typeface="Arial"/>
              </a:rPr>
              <a:t>У</a:t>
            </a:r>
            <a:r>
              <a:rPr sz="4000" i="1" spc="-185" dirty="0">
                <a:latin typeface="Arial"/>
                <a:cs typeface="Arial"/>
              </a:rPr>
              <a:t> </a:t>
            </a:r>
            <a:r>
              <a:rPr sz="4000" i="1" spc="-580" dirty="0">
                <a:latin typeface="Arial"/>
                <a:cs typeface="Arial"/>
              </a:rPr>
              <a:t>ЖИ</a:t>
            </a:r>
            <a:r>
              <a:rPr sz="4000" i="1" spc="-430" dirty="0">
                <a:latin typeface="Arial"/>
                <a:cs typeface="Arial"/>
              </a:rPr>
              <a:t>Т</a:t>
            </a:r>
            <a:r>
              <a:rPr sz="4000" i="1" spc="-465" dirty="0">
                <a:latin typeface="Arial"/>
                <a:cs typeface="Arial"/>
              </a:rPr>
              <a:t>Ь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4007" y="82294"/>
            <a:ext cx="11960860" cy="6696709"/>
            <a:chOff x="64007" y="82294"/>
            <a:chExt cx="11960860" cy="669670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4007" y="82294"/>
              <a:ext cx="11960352" cy="66964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103" y="140182"/>
              <a:ext cx="540804" cy="571271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8223" y="140182"/>
              <a:ext cx="860869" cy="571271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6384" y="140182"/>
              <a:ext cx="8907526" cy="571271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0103" y="444982"/>
              <a:ext cx="9733534" cy="571271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0103" y="749782"/>
              <a:ext cx="1494790" cy="571271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2247" y="749782"/>
              <a:ext cx="863904" cy="57127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743456" y="749782"/>
              <a:ext cx="6344285" cy="571271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221081" y="210057"/>
            <a:ext cx="9413240" cy="9391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0"/>
              </a:spcBef>
            </a:pPr>
            <a:r>
              <a:rPr sz="2000" spc="-245" dirty="0">
                <a:latin typeface="Microsoft Sans Serif"/>
                <a:cs typeface="Microsoft Sans Serif"/>
              </a:rPr>
              <a:t>В</a:t>
            </a:r>
            <a:r>
              <a:rPr sz="2000" spc="-240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2016 </a:t>
            </a:r>
            <a:r>
              <a:rPr sz="2000" spc="-195" dirty="0">
                <a:latin typeface="Microsoft Sans Serif"/>
                <a:cs typeface="Microsoft Sans Serif"/>
              </a:rPr>
              <a:t>году </a:t>
            </a:r>
            <a:r>
              <a:rPr sz="2000" spc="-210" dirty="0">
                <a:latin typeface="Microsoft Sans Serif"/>
                <a:cs typeface="Microsoft Sans Serif"/>
              </a:rPr>
              <a:t>президент </a:t>
            </a:r>
            <a:r>
              <a:rPr sz="2000" spc="-215" dirty="0">
                <a:latin typeface="Microsoft Sans Serif"/>
                <a:cs typeface="Microsoft Sans Serif"/>
              </a:rPr>
              <a:t>Всемирного</a:t>
            </a:r>
            <a:r>
              <a:rPr sz="2000" spc="-210" dirty="0">
                <a:latin typeface="Microsoft Sans Serif"/>
                <a:cs typeface="Microsoft Sans Serif"/>
              </a:rPr>
              <a:t> </a:t>
            </a:r>
            <a:r>
              <a:rPr sz="2000" spc="-220" dirty="0">
                <a:latin typeface="Microsoft Sans Serif"/>
                <a:cs typeface="Microsoft Sans Serif"/>
              </a:rPr>
              <a:t>экономического </a:t>
            </a:r>
            <a:r>
              <a:rPr sz="2000" spc="-235" dirty="0">
                <a:latin typeface="Microsoft Sans Serif"/>
                <a:cs typeface="Microsoft Sans Serif"/>
              </a:rPr>
              <a:t>форума</a:t>
            </a:r>
            <a:r>
              <a:rPr sz="2000" spc="-229" dirty="0">
                <a:latin typeface="Microsoft Sans Serif"/>
                <a:cs typeface="Microsoft Sans Serif"/>
              </a:rPr>
              <a:t> </a:t>
            </a:r>
            <a:r>
              <a:rPr sz="2000" spc="-195" dirty="0">
                <a:latin typeface="Microsoft Sans Serif"/>
                <a:cs typeface="Microsoft Sans Serif"/>
              </a:rPr>
              <a:t>в </a:t>
            </a:r>
            <a:r>
              <a:rPr sz="2000" spc="-240" dirty="0">
                <a:latin typeface="Microsoft Sans Serif"/>
                <a:cs typeface="Microsoft Sans Serif"/>
              </a:rPr>
              <a:t>Давосе</a:t>
            </a:r>
            <a:r>
              <a:rPr sz="2000" spc="-235" dirty="0">
                <a:latin typeface="Microsoft Sans Serif"/>
                <a:cs typeface="Microsoft Sans Serif"/>
              </a:rPr>
              <a:t> </a:t>
            </a:r>
            <a:r>
              <a:rPr sz="2000" spc="-229" dirty="0">
                <a:latin typeface="Microsoft Sans Serif"/>
                <a:cs typeface="Microsoft Sans Serif"/>
              </a:rPr>
              <a:t>Клаус</a:t>
            </a:r>
            <a:r>
              <a:rPr sz="2000" spc="-225" dirty="0">
                <a:latin typeface="Microsoft Sans Serif"/>
                <a:cs typeface="Microsoft Sans Serif"/>
              </a:rPr>
              <a:t> </a:t>
            </a:r>
            <a:r>
              <a:rPr sz="2000" spc="-215" dirty="0">
                <a:latin typeface="Microsoft Sans Serif"/>
                <a:cs typeface="Microsoft Sans Serif"/>
              </a:rPr>
              <a:t>Шваб</a:t>
            </a:r>
            <a:r>
              <a:rPr sz="2000" spc="-210" dirty="0">
                <a:latin typeface="Microsoft Sans Serif"/>
                <a:cs typeface="Microsoft Sans Serif"/>
              </a:rPr>
              <a:t> </a:t>
            </a:r>
            <a:r>
              <a:rPr sz="2000" spc="-190" dirty="0">
                <a:latin typeface="Microsoft Sans Serif"/>
                <a:cs typeface="Microsoft Sans Serif"/>
              </a:rPr>
              <a:t>объявил, </a:t>
            </a:r>
            <a:r>
              <a:rPr sz="2000" spc="-204" dirty="0">
                <a:latin typeface="Microsoft Sans Serif"/>
                <a:cs typeface="Microsoft Sans Serif"/>
              </a:rPr>
              <a:t>что </a:t>
            </a:r>
            <a:r>
              <a:rPr sz="2000" spc="-200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началась</a:t>
            </a:r>
            <a:r>
              <a:rPr sz="2000" spc="-85" dirty="0">
                <a:latin typeface="Microsoft Sans Serif"/>
                <a:cs typeface="Microsoft Sans Serif"/>
              </a:rPr>
              <a:t> </a:t>
            </a:r>
            <a:r>
              <a:rPr sz="2000" spc="-210" dirty="0">
                <a:latin typeface="Microsoft Sans Serif"/>
                <a:cs typeface="Microsoft Sans Serif"/>
              </a:rPr>
              <a:t>Четвертая</a:t>
            </a:r>
            <a:r>
              <a:rPr sz="2000" spc="-20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технологическая</a:t>
            </a:r>
            <a:r>
              <a:rPr sz="2000" spc="-65" dirty="0">
                <a:latin typeface="Microsoft Sans Serif"/>
                <a:cs typeface="Microsoft Sans Serif"/>
              </a:rPr>
              <a:t> </a:t>
            </a:r>
            <a:r>
              <a:rPr sz="2000" spc="-200" dirty="0">
                <a:latin typeface="Microsoft Sans Serif"/>
                <a:cs typeface="Microsoft Sans Serif"/>
              </a:rPr>
              <a:t>революция.</a:t>
            </a:r>
            <a:r>
              <a:rPr sz="2000" spc="-95" dirty="0">
                <a:latin typeface="Microsoft Sans Serif"/>
                <a:cs typeface="Microsoft Sans Serif"/>
              </a:rPr>
              <a:t> </a:t>
            </a:r>
            <a:r>
              <a:rPr sz="2000" spc="-215" dirty="0">
                <a:latin typeface="Microsoft Sans Serif"/>
                <a:cs typeface="Microsoft Sans Serif"/>
              </a:rPr>
              <a:t>Это</a:t>
            </a:r>
            <a:r>
              <a:rPr sz="2000" spc="-70" dirty="0">
                <a:latin typeface="Microsoft Sans Serif"/>
                <a:cs typeface="Microsoft Sans Serif"/>
              </a:rPr>
              <a:t> </a:t>
            </a:r>
            <a:r>
              <a:rPr sz="2000" spc="-200" dirty="0">
                <a:latin typeface="Microsoft Sans Serif"/>
                <a:cs typeface="Microsoft Sans Serif"/>
              </a:rPr>
              <a:t>значит,</a:t>
            </a:r>
            <a:r>
              <a:rPr sz="2000" spc="-75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что</a:t>
            </a:r>
            <a:r>
              <a:rPr sz="2000" spc="-55" dirty="0">
                <a:latin typeface="Microsoft Sans Serif"/>
                <a:cs typeface="Microsoft Sans Serif"/>
              </a:rPr>
              <a:t> </a:t>
            </a:r>
            <a:r>
              <a:rPr sz="2000" spc="-220" dirty="0">
                <a:latin typeface="Microsoft Sans Serif"/>
                <a:cs typeface="Microsoft Sans Serif"/>
              </a:rPr>
              <a:t>скоро</a:t>
            </a:r>
            <a:r>
              <a:rPr sz="2000" spc="-65" dirty="0">
                <a:latin typeface="Microsoft Sans Serif"/>
                <a:cs typeface="Microsoft Sans Serif"/>
              </a:rPr>
              <a:t> </a:t>
            </a:r>
            <a:r>
              <a:rPr sz="2000" spc="-200" dirty="0">
                <a:latin typeface="Microsoft Sans Serif"/>
                <a:cs typeface="Microsoft Sans Serif"/>
              </a:rPr>
              <a:t>все</a:t>
            </a:r>
            <a:r>
              <a:rPr sz="2000" spc="-75" dirty="0">
                <a:latin typeface="Microsoft Sans Serif"/>
                <a:cs typeface="Microsoft Sans Serif"/>
              </a:rPr>
              <a:t> </a:t>
            </a:r>
            <a:r>
              <a:rPr sz="2000" spc="-229" dirty="0">
                <a:latin typeface="Microsoft Sans Serif"/>
                <a:cs typeface="Microsoft Sans Serif"/>
              </a:rPr>
              <a:t>за</a:t>
            </a:r>
            <a:r>
              <a:rPr sz="2000" spc="-70" dirty="0">
                <a:latin typeface="Microsoft Sans Serif"/>
                <a:cs typeface="Microsoft Sans Serif"/>
              </a:rPr>
              <a:t> </a:t>
            </a:r>
            <a:r>
              <a:rPr sz="2000" spc="-200" dirty="0">
                <a:latin typeface="Microsoft Sans Serif"/>
                <a:cs typeface="Microsoft Sans Serif"/>
              </a:rPr>
              <a:t>нас</a:t>
            </a:r>
            <a:r>
              <a:rPr sz="2000" spc="-75" dirty="0">
                <a:latin typeface="Microsoft Sans Serif"/>
                <a:cs typeface="Microsoft Sans Serif"/>
              </a:rPr>
              <a:t> </a:t>
            </a:r>
            <a:r>
              <a:rPr sz="2000" spc="-195" dirty="0">
                <a:latin typeface="Microsoft Sans Serif"/>
                <a:cs typeface="Microsoft Sans Serif"/>
              </a:rPr>
              <a:t>будут</a:t>
            </a:r>
            <a:r>
              <a:rPr sz="2000" spc="-75" dirty="0">
                <a:latin typeface="Microsoft Sans Serif"/>
                <a:cs typeface="Microsoft Sans Serif"/>
              </a:rPr>
              <a:t> </a:t>
            </a:r>
            <a:r>
              <a:rPr sz="2000" spc="-200" dirty="0">
                <a:latin typeface="Microsoft Sans Serif"/>
                <a:cs typeface="Microsoft Sans Serif"/>
              </a:rPr>
              <a:t>делать </a:t>
            </a:r>
            <a:r>
              <a:rPr sz="2000" spc="-515" dirty="0">
                <a:latin typeface="Microsoft Sans Serif"/>
                <a:cs typeface="Microsoft Sans Serif"/>
              </a:rPr>
              <a:t> </a:t>
            </a:r>
            <a:r>
              <a:rPr sz="2000" spc="-190" dirty="0">
                <a:latin typeface="Microsoft Sans Serif"/>
                <a:cs typeface="Microsoft Sans Serif"/>
              </a:rPr>
              <a:t>роботы,</a:t>
            </a:r>
            <a:r>
              <a:rPr sz="2000" spc="-80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а</a:t>
            </a:r>
            <a:r>
              <a:rPr sz="2000" spc="-75" dirty="0">
                <a:latin typeface="Microsoft Sans Serif"/>
                <a:cs typeface="Microsoft Sans Serif"/>
              </a:rPr>
              <a:t> </a:t>
            </a:r>
            <a:r>
              <a:rPr sz="2000" spc="-290" dirty="0">
                <a:latin typeface="Microsoft Sans Serif"/>
                <a:cs typeface="Microsoft Sans Serif"/>
              </a:rPr>
              <a:t>к</a:t>
            </a:r>
            <a:r>
              <a:rPr sz="2000" spc="-85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2020</a:t>
            </a:r>
            <a:r>
              <a:rPr sz="2000" spc="-75" dirty="0">
                <a:latin typeface="Microsoft Sans Serif"/>
                <a:cs typeface="Microsoft Sans Serif"/>
              </a:rPr>
              <a:t> </a:t>
            </a:r>
            <a:r>
              <a:rPr sz="2000" spc="-195" dirty="0">
                <a:latin typeface="Microsoft Sans Serif"/>
                <a:cs typeface="Microsoft Sans Serif"/>
              </a:rPr>
              <a:t>году</a:t>
            </a:r>
            <a:r>
              <a:rPr sz="2000" spc="-75" dirty="0">
                <a:latin typeface="Microsoft Sans Serif"/>
                <a:cs typeface="Microsoft Sans Serif"/>
              </a:rPr>
              <a:t> </a:t>
            </a:r>
            <a:r>
              <a:rPr sz="2000" spc="-240" dirty="0">
                <a:latin typeface="Microsoft Sans Serif"/>
                <a:cs typeface="Microsoft Sans Serif"/>
              </a:rPr>
              <a:t>каждый</a:t>
            </a:r>
            <a:r>
              <a:rPr sz="2000" spc="-100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востребованный</a:t>
            </a:r>
            <a:r>
              <a:rPr sz="2000" spc="-80" dirty="0">
                <a:latin typeface="Microsoft Sans Serif"/>
                <a:cs typeface="Microsoft Sans Serif"/>
              </a:rPr>
              <a:t> </a:t>
            </a:r>
            <a:r>
              <a:rPr sz="2000" spc="-210" dirty="0">
                <a:latin typeface="Microsoft Sans Serif"/>
                <a:cs typeface="Microsoft Sans Serif"/>
              </a:rPr>
              <a:t>сотрудник</a:t>
            </a:r>
            <a:r>
              <a:rPr sz="2000" spc="-70" dirty="0">
                <a:latin typeface="Microsoft Sans Serif"/>
                <a:cs typeface="Microsoft Sans Serif"/>
              </a:rPr>
              <a:t> </a:t>
            </a:r>
            <a:r>
              <a:rPr sz="2000" spc="-225" dirty="0">
                <a:latin typeface="Microsoft Sans Serif"/>
                <a:cs typeface="Microsoft Sans Serif"/>
              </a:rPr>
              <a:t>должен</a:t>
            </a:r>
            <a:r>
              <a:rPr sz="2000" spc="-114" dirty="0">
                <a:latin typeface="Microsoft Sans Serif"/>
                <a:cs typeface="Microsoft Sans Serif"/>
              </a:rPr>
              <a:t> </a:t>
            </a:r>
            <a:r>
              <a:rPr sz="2000" spc="-200" dirty="0">
                <a:latin typeface="Microsoft Sans Serif"/>
                <a:cs typeface="Microsoft Sans Serif"/>
              </a:rPr>
              <a:t>будет</a:t>
            </a:r>
            <a:r>
              <a:rPr sz="2000" spc="-75" dirty="0">
                <a:latin typeface="Microsoft Sans Serif"/>
                <a:cs typeface="Microsoft Sans Serif"/>
              </a:rPr>
              <a:t> </a:t>
            </a:r>
            <a:r>
              <a:rPr sz="2000" spc="-200" dirty="0">
                <a:latin typeface="Microsoft Sans Serif"/>
                <a:cs typeface="Microsoft Sans Serif"/>
              </a:rPr>
              <a:t>уметь:</a:t>
            </a:r>
            <a:endParaRPr sz="2000">
              <a:latin typeface="Microsoft Sans Serif"/>
              <a:cs typeface="Microsoft Sans Serif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70103" y="1359382"/>
            <a:ext cx="5875020" cy="1181100"/>
            <a:chOff x="70103" y="1359382"/>
            <a:chExt cx="5875020" cy="1181100"/>
          </a:xfrm>
        </p:grpSpPr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0103" y="1359382"/>
              <a:ext cx="516470" cy="571271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43840" y="1359382"/>
              <a:ext cx="3180334" cy="571271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0103" y="1664182"/>
              <a:ext cx="516470" cy="571271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43840" y="1664182"/>
              <a:ext cx="2211197" cy="571271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0103" y="1968982"/>
              <a:ext cx="516470" cy="571271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43840" y="1968982"/>
              <a:ext cx="5701030" cy="571271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5754370" y="2039874"/>
            <a:ext cx="332740" cy="3295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spc="-204" dirty="0">
                <a:solidFill>
                  <a:srgbClr val="FFFFFF"/>
                </a:solidFill>
                <a:latin typeface="Microsoft Sans Serif"/>
                <a:cs typeface="Microsoft Sans Serif"/>
              </a:rPr>
              <a:t>4</a:t>
            </a:r>
            <a:r>
              <a:rPr sz="2000" spc="-114" dirty="0">
                <a:solidFill>
                  <a:srgbClr val="FFFFFF"/>
                </a:solidFill>
                <a:latin typeface="Microsoft Sans Serif"/>
                <a:cs typeface="Microsoft Sans Serif"/>
              </a:rPr>
              <a:t>-</a:t>
            </a:r>
            <a:r>
              <a:rPr sz="2000" spc="-385" dirty="0">
                <a:solidFill>
                  <a:srgbClr val="FFFFFF"/>
                </a:solidFill>
                <a:latin typeface="Microsoft Sans Serif"/>
                <a:cs typeface="Microsoft Sans Serif"/>
              </a:rPr>
              <a:t>К</a:t>
            </a:r>
            <a:endParaRPr sz="2000">
              <a:latin typeface="Microsoft Sans Serif"/>
              <a:cs typeface="Microsoft Sans Serif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70103" y="2273782"/>
            <a:ext cx="2501265" cy="876300"/>
            <a:chOff x="70103" y="2273782"/>
            <a:chExt cx="2501265" cy="876300"/>
          </a:xfrm>
        </p:grpSpPr>
        <p:pic>
          <p:nvPicPr>
            <p:cNvPr id="21" name="object 2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0103" y="2273782"/>
              <a:ext cx="516470" cy="571271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43840" y="2273782"/>
              <a:ext cx="2220341" cy="571271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0103" y="2578582"/>
              <a:ext cx="516470" cy="57127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43840" y="2578582"/>
              <a:ext cx="2327021" cy="571271"/>
            </a:xfrm>
            <a:prstGeom prst="rect">
              <a:avLst/>
            </a:prstGeom>
          </p:spPr>
        </p:pic>
      </p:grpSp>
      <p:sp>
        <p:nvSpPr>
          <p:cNvPr id="25" name="object 25"/>
          <p:cNvSpPr txBox="1"/>
          <p:nvPr/>
        </p:nvSpPr>
        <p:spPr>
          <a:xfrm>
            <a:off x="221081" y="1429893"/>
            <a:ext cx="3034030" cy="15487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715">
              <a:lnSpc>
                <a:spcPct val="100000"/>
              </a:lnSpc>
              <a:spcBef>
                <a:spcPts val="90"/>
              </a:spcBef>
            </a:pPr>
            <a:r>
              <a:rPr sz="2000" spc="-204" dirty="0">
                <a:latin typeface="Microsoft Sans Serif"/>
                <a:cs typeface="Microsoft Sans Serif"/>
              </a:rPr>
              <a:t>1</a:t>
            </a:r>
            <a:r>
              <a:rPr sz="2000" spc="-75" dirty="0">
                <a:latin typeface="Microsoft Sans Serif"/>
                <a:cs typeface="Microsoft Sans Serif"/>
              </a:rPr>
              <a:t> </a:t>
            </a:r>
            <a:r>
              <a:rPr sz="2000" spc="-210" dirty="0">
                <a:latin typeface="Microsoft Sans Serif"/>
                <a:cs typeface="Microsoft Sans Serif"/>
              </a:rPr>
              <a:t>р</a:t>
            </a:r>
            <a:r>
              <a:rPr sz="2000" spc="-200" dirty="0">
                <a:latin typeface="Microsoft Sans Serif"/>
                <a:cs typeface="Microsoft Sans Serif"/>
              </a:rPr>
              <a:t>е</a:t>
            </a:r>
            <a:r>
              <a:rPr sz="2000" spc="-290" dirty="0">
                <a:latin typeface="Microsoft Sans Serif"/>
                <a:cs typeface="Microsoft Sans Serif"/>
              </a:rPr>
              <a:t>ш</a:t>
            </a:r>
            <a:r>
              <a:rPr sz="2000" spc="-195" dirty="0">
                <a:latin typeface="Microsoft Sans Serif"/>
                <a:cs typeface="Microsoft Sans Serif"/>
              </a:rPr>
              <a:t>ать</a:t>
            </a:r>
            <a:r>
              <a:rPr sz="2000" spc="-90" dirty="0">
                <a:latin typeface="Microsoft Sans Serif"/>
                <a:cs typeface="Microsoft Sans Serif"/>
              </a:rPr>
              <a:t> </a:t>
            </a:r>
            <a:r>
              <a:rPr sz="2000" spc="-285" dirty="0">
                <a:latin typeface="Microsoft Sans Serif"/>
                <a:cs typeface="Microsoft Sans Serif"/>
              </a:rPr>
              <a:t>к</a:t>
            </a:r>
            <a:r>
              <a:rPr sz="2000" spc="-229" dirty="0">
                <a:latin typeface="Microsoft Sans Serif"/>
                <a:cs typeface="Microsoft Sans Serif"/>
              </a:rPr>
              <a:t>о</a:t>
            </a:r>
            <a:r>
              <a:rPr sz="2000" spc="-285" dirty="0">
                <a:latin typeface="Microsoft Sans Serif"/>
                <a:cs typeface="Microsoft Sans Serif"/>
              </a:rPr>
              <a:t>м</a:t>
            </a:r>
            <a:r>
              <a:rPr sz="2000" spc="-215" dirty="0">
                <a:latin typeface="Microsoft Sans Serif"/>
                <a:cs typeface="Microsoft Sans Serif"/>
              </a:rPr>
              <a:t>п</a:t>
            </a:r>
            <a:r>
              <a:rPr sz="2000" spc="-210" dirty="0">
                <a:latin typeface="Microsoft Sans Serif"/>
                <a:cs typeface="Microsoft Sans Serif"/>
              </a:rPr>
              <a:t>л</a:t>
            </a:r>
            <a:r>
              <a:rPr sz="2000" spc="-265" dirty="0">
                <a:latin typeface="Microsoft Sans Serif"/>
                <a:cs typeface="Microsoft Sans Serif"/>
              </a:rPr>
              <a:t>е</a:t>
            </a:r>
            <a:r>
              <a:rPr sz="2000" spc="-229" dirty="0">
                <a:latin typeface="Microsoft Sans Serif"/>
                <a:cs typeface="Microsoft Sans Serif"/>
              </a:rPr>
              <a:t>к</a:t>
            </a:r>
            <a:r>
              <a:rPr sz="2000" spc="-195" dirty="0">
                <a:latin typeface="Microsoft Sans Serif"/>
                <a:cs typeface="Microsoft Sans Serif"/>
              </a:rPr>
              <a:t>с</a:t>
            </a:r>
            <a:r>
              <a:rPr sz="2000" spc="-204" dirty="0">
                <a:latin typeface="Microsoft Sans Serif"/>
                <a:cs typeface="Microsoft Sans Serif"/>
              </a:rPr>
              <a:t>н</a:t>
            </a:r>
            <a:r>
              <a:rPr sz="2000" spc="-215" dirty="0">
                <a:latin typeface="Microsoft Sans Serif"/>
                <a:cs typeface="Microsoft Sans Serif"/>
              </a:rPr>
              <a:t>ы</a:t>
            </a:r>
            <a:r>
              <a:rPr sz="2000" spc="-204" dirty="0">
                <a:latin typeface="Microsoft Sans Serif"/>
                <a:cs typeface="Microsoft Sans Serif"/>
              </a:rPr>
              <a:t>е</a:t>
            </a:r>
            <a:r>
              <a:rPr sz="2000" spc="-120" dirty="0">
                <a:latin typeface="Microsoft Sans Serif"/>
                <a:cs typeface="Microsoft Sans Serif"/>
              </a:rPr>
              <a:t> </a:t>
            </a:r>
            <a:r>
              <a:rPr sz="2000" spc="-225" dirty="0">
                <a:latin typeface="Microsoft Sans Serif"/>
                <a:cs typeface="Microsoft Sans Serif"/>
              </a:rPr>
              <a:t>за</a:t>
            </a:r>
            <a:r>
              <a:rPr sz="2000" spc="-235" dirty="0">
                <a:latin typeface="Microsoft Sans Serif"/>
                <a:cs typeface="Microsoft Sans Serif"/>
              </a:rPr>
              <a:t>д</a:t>
            </a:r>
            <a:r>
              <a:rPr sz="2000" spc="-220" dirty="0">
                <a:latin typeface="Microsoft Sans Serif"/>
                <a:cs typeface="Microsoft Sans Serif"/>
              </a:rPr>
              <a:t>ач</a:t>
            </a:r>
            <a:r>
              <a:rPr sz="2000" spc="-135" dirty="0">
                <a:latin typeface="Microsoft Sans Serif"/>
                <a:cs typeface="Microsoft Sans Serif"/>
              </a:rPr>
              <a:t>и;  </a:t>
            </a:r>
            <a:r>
              <a:rPr sz="2000" spc="-204" dirty="0">
                <a:latin typeface="Microsoft Sans Serif"/>
                <a:cs typeface="Microsoft Sans Serif"/>
              </a:rPr>
              <a:t>2</a:t>
            </a:r>
            <a:r>
              <a:rPr sz="2000" spc="-75" dirty="0">
                <a:latin typeface="Microsoft Sans Serif"/>
                <a:cs typeface="Microsoft Sans Serif"/>
              </a:rPr>
              <a:t> </a:t>
            </a:r>
            <a:r>
              <a:rPr sz="2000" spc="-210" dirty="0">
                <a:latin typeface="Microsoft Sans Serif"/>
                <a:cs typeface="Microsoft Sans Serif"/>
              </a:rPr>
              <a:t>д</a:t>
            </a:r>
            <a:r>
              <a:rPr sz="2000" spc="-245" dirty="0">
                <a:latin typeface="Microsoft Sans Serif"/>
                <a:cs typeface="Microsoft Sans Serif"/>
              </a:rPr>
              <a:t>ум</a:t>
            </a:r>
            <a:r>
              <a:rPr sz="2000" spc="-215" dirty="0">
                <a:latin typeface="Microsoft Sans Serif"/>
                <a:cs typeface="Microsoft Sans Serif"/>
              </a:rPr>
              <a:t>а</a:t>
            </a:r>
            <a:r>
              <a:rPr sz="2000" spc="-175" dirty="0">
                <a:latin typeface="Microsoft Sans Serif"/>
                <a:cs typeface="Microsoft Sans Serif"/>
              </a:rPr>
              <a:t>т</a:t>
            </a:r>
            <a:r>
              <a:rPr sz="2000" spc="-195" dirty="0">
                <a:latin typeface="Microsoft Sans Serif"/>
                <a:cs typeface="Microsoft Sans Serif"/>
              </a:rPr>
              <a:t>ь</a:t>
            </a:r>
            <a:r>
              <a:rPr sz="2000" spc="-95" dirty="0">
                <a:latin typeface="Microsoft Sans Serif"/>
                <a:cs typeface="Microsoft Sans Serif"/>
              </a:rPr>
              <a:t> </a:t>
            </a:r>
            <a:r>
              <a:rPr sz="2000" spc="-285" dirty="0">
                <a:latin typeface="Microsoft Sans Serif"/>
                <a:cs typeface="Microsoft Sans Serif"/>
              </a:rPr>
              <a:t>к</a:t>
            </a:r>
            <a:r>
              <a:rPr sz="2000" spc="-204" dirty="0">
                <a:latin typeface="Microsoft Sans Serif"/>
                <a:cs typeface="Microsoft Sans Serif"/>
              </a:rPr>
              <a:t>рити</a:t>
            </a:r>
            <a:r>
              <a:rPr sz="2000" spc="-215" dirty="0">
                <a:latin typeface="Microsoft Sans Serif"/>
                <a:cs typeface="Microsoft Sans Serif"/>
              </a:rPr>
              <a:t>ч</a:t>
            </a:r>
            <a:r>
              <a:rPr sz="2000" spc="-235" dirty="0">
                <a:latin typeface="Microsoft Sans Serif"/>
                <a:cs typeface="Microsoft Sans Serif"/>
              </a:rPr>
              <a:t>ес</a:t>
            </a:r>
            <a:r>
              <a:rPr sz="2000" spc="-215" dirty="0">
                <a:latin typeface="Microsoft Sans Serif"/>
                <a:cs typeface="Microsoft Sans Serif"/>
              </a:rPr>
              <a:t>к</a:t>
            </a:r>
            <a:r>
              <a:rPr sz="2000" spc="-160" dirty="0">
                <a:latin typeface="Microsoft Sans Serif"/>
                <a:cs typeface="Microsoft Sans Serif"/>
              </a:rPr>
              <a:t>и;</a:t>
            </a:r>
            <a:endParaRPr sz="2000">
              <a:latin typeface="Microsoft Sans Serif"/>
              <a:cs typeface="Microsoft Sans Serif"/>
            </a:endParaRPr>
          </a:p>
          <a:p>
            <a:pPr marL="186055" indent="-173990">
              <a:lnSpc>
                <a:spcPct val="100000"/>
              </a:lnSpc>
              <a:spcBef>
                <a:spcPts val="5"/>
              </a:spcBef>
              <a:buAutoNum type="arabicPlain" startAt="3"/>
              <a:tabLst>
                <a:tab pos="186690" algn="l"/>
              </a:tabLst>
            </a:pPr>
            <a:r>
              <a:rPr sz="2000" spc="-175" dirty="0">
                <a:latin typeface="Microsoft Sans Serif"/>
                <a:cs typeface="Microsoft Sans Serif"/>
              </a:rPr>
              <a:t>т</a:t>
            </a:r>
            <a:r>
              <a:rPr sz="2000" spc="-204" dirty="0">
                <a:latin typeface="Microsoft Sans Serif"/>
                <a:cs typeface="Microsoft Sans Serif"/>
              </a:rPr>
              <a:t>в</a:t>
            </a:r>
            <a:r>
              <a:rPr sz="2000" spc="-210" dirty="0">
                <a:latin typeface="Microsoft Sans Serif"/>
                <a:cs typeface="Microsoft Sans Serif"/>
              </a:rPr>
              <a:t>о</a:t>
            </a:r>
            <a:r>
              <a:rPr sz="2000" spc="-200" dirty="0">
                <a:latin typeface="Microsoft Sans Serif"/>
                <a:cs typeface="Microsoft Sans Serif"/>
              </a:rPr>
              <a:t>р</a:t>
            </a:r>
            <a:r>
              <a:rPr sz="2000" spc="-235" dirty="0">
                <a:latin typeface="Microsoft Sans Serif"/>
                <a:cs typeface="Microsoft Sans Serif"/>
              </a:rPr>
              <a:t>чес</a:t>
            </a:r>
            <a:r>
              <a:rPr sz="2000" spc="-215" dirty="0">
                <a:latin typeface="Microsoft Sans Serif"/>
                <a:cs typeface="Microsoft Sans Serif"/>
              </a:rPr>
              <a:t>к</a:t>
            </a:r>
            <a:r>
              <a:rPr sz="2000" spc="-204" dirty="0">
                <a:latin typeface="Microsoft Sans Serif"/>
                <a:cs typeface="Microsoft Sans Serif"/>
              </a:rPr>
              <a:t>и</a:t>
            </a:r>
            <a:r>
              <a:rPr sz="2000" spc="-60" dirty="0">
                <a:latin typeface="Microsoft Sans Serif"/>
                <a:cs typeface="Microsoft Sans Serif"/>
              </a:rPr>
              <a:t> </a:t>
            </a:r>
            <a:r>
              <a:rPr sz="2000" spc="-265" dirty="0">
                <a:latin typeface="Microsoft Sans Serif"/>
                <a:cs typeface="Microsoft Sans Serif"/>
              </a:rPr>
              <a:t>м</a:t>
            </a:r>
            <a:r>
              <a:rPr sz="2000" spc="-254" dirty="0">
                <a:latin typeface="Microsoft Sans Serif"/>
                <a:cs typeface="Microsoft Sans Serif"/>
              </a:rPr>
              <a:t>ы</a:t>
            </a:r>
            <a:r>
              <a:rPr sz="2000" spc="-180" dirty="0">
                <a:latin typeface="Microsoft Sans Serif"/>
                <a:cs typeface="Microsoft Sans Serif"/>
              </a:rPr>
              <a:t>с</a:t>
            </a:r>
            <a:r>
              <a:rPr sz="2000" spc="-195" dirty="0">
                <a:latin typeface="Microsoft Sans Serif"/>
                <a:cs typeface="Microsoft Sans Serif"/>
              </a:rPr>
              <a:t>лит</a:t>
            </a:r>
            <a:r>
              <a:rPr sz="2000" spc="-210" dirty="0">
                <a:latin typeface="Microsoft Sans Serif"/>
                <a:cs typeface="Microsoft Sans Serif"/>
              </a:rPr>
              <a:t>ь</a:t>
            </a:r>
            <a:r>
              <a:rPr sz="2000" spc="-105" dirty="0">
                <a:latin typeface="Microsoft Sans Serif"/>
                <a:cs typeface="Microsoft Sans Serif"/>
              </a:rPr>
              <a:t>;</a:t>
            </a:r>
            <a:endParaRPr sz="2000">
              <a:latin typeface="Microsoft Sans Serif"/>
              <a:cs typeface="Microsoft Sans Serif"/>
            </a:endParaRPr>
          </a:p>
          <a:p>
            <a:pPr marL="186055" indent="-173990">
              <a:lnSpc>
                <a:spcPct val="100000"/>
              </a:lnSpc>
              <a:buAutoNum type="arabicPlain" startAt="3"/>
              <a:tabLst>
                <a:tab pos="186690" algn="l"/>
              </a:tabLst>
            </a:pPr>
            <a:r>
              <a:rPr sz="2000" spc="-210" dirty="0">
                <a:latin typeface="Microsoft Sans Serif"/>
                <a:cs typeface="Microsoft Sans Serif"/>
              </a:rPr>
              <a:t>уп</a:t>
            </a:r>
            <a:r>
              <a:rPr sz="2000" spc="-215" dirty="0">
                <a:latin typeface="Microsoft Sans Serif"/>
                <a:cs typeface="Microsoft Sans Serif"/>
              </a:rPr>
              <a:t>р</a:t>
            </a:r>
            <a:r>
              <a:rPr sz="2000" spc="-200" dirty="0">
                <a:latin typeface="Microsoft Sans Serif"/>
                <a:cs typeface="Microsoft Sans Serif"/>
              </a:rPr>
              <a:t>ав</a:t>
            </a:r>
            <a:r>
              <a:rPr sz="2000" spc="-204" dirty="0">
                <a:latin typeface="Microsoft Sans Serif"/>
                <a:cs typeface="Microsoft Sans Serif"/>
              </a:rPr>
              <a:t>л</a:t>
            </a:r>
            <a:r>
              <a:rPr sz="2000" spc="-190" dirty="0">
                <a:latin typeface="Microsoft Sans Serif"/>
                <a:cs typeface="Microsoft Sans Serif"/>
              </a:rPr>
              <a:t>ят</a:t>
            </a:r>
            <a:r>
              <a:rPr sz="2000" spc="-195" dirty="0">
                <a:latin typeface="Microsoft Sans Serif"/>
                <a:cs typeface="Microsoft Sans Serif"/>
              </a:rPr>
              <a:t>ь</a:t>
            </a:r>
            <a:r>
              <a:rPr sz="2000" spc="-65" dirty="0">
                <a:latin typeface="Microsoft Sans Serif"/>
                <a:cs typeface="Microsoft Sans Serif"/>
              </a:rPr>
              <a:t> </a:t>
            </a:r>
            <a:r>
              <a:rPr sz="2000" spc="-185" dirty="0">
                <a:latin typeface="Microsoft Sans Serif"/>
                <a:cs typeface="Microsoft Sans Serif"/>
              </a:rPr>
              <a:t>л</a:t>
            </a:r>
            <a:r>
              <a:rPr sz="2000" spc="-240" dirty="0">
                <a:latin typeface="Microsoft Sans Serif"/>
                <a:cs typeface="Microsoft Sans Serif"/>
              </a:rPr>
              <a:t>юд</a:t>
            </a:r>
            <a:r>
              <a:rPr sz="2000" spc="-210" dirty="0">
                <a:latin typeface="Microsoft Sans Serif"/>
                <a:cs typeface="Microsoft Sans Serif"/>
              </a:rPr>
              <a:t>ь</a:t>
            </a:r>
            <a:r>
              <a:rPr sz="2000" spc="-204" dirty="0">
                <a:latin typeface="Microsoft Sans Serif"/>
                <a:cs typeface="Microsoft Sans Serif"/>
              </a:rPr>
              <a:t>ми;</a:t>
            </a:r>
            <a:endParaRPr sz="2000">
              <a:latin typeface="Microsoft Sans Serif"/>
              <a:cs typeface="Microsoft Sans Serif"/>
            </a:endParaRPr>
          </a:p>
          <a:p>
            <a:pPr marL="186055" indent="-173990">
              <a:lnSpc>
                <a:spcPct val="100000"/>
              </a:lnSpc>
              <a:buAutoNum type="arabicPlain" startAt="3"/>
              <a:tabLst>
                <a:tab pos="186690" algn="l"/>
              </a:tabLst>
            </a:pPr>
            <a:r>
              <a:rPr sz="2000" spc="-210" dirty="0">
                <a:latin typeface="Microsoft Sans Serif"/>
                <a:cs typeface="Microsoft Sans Serif"/>
              </a:rPr>
              <a:t>раб</a:t>
            </a:r>
            <a:r>
              <a:rPr sz="2000" spc="-204" dirty="0">
                <a:latin typeface="Microsoft Sans Serif"/>
                <a:cs typeface="Microsoft Sans Serif"/>
              </a:rPr>
              <a:t>о</a:t>
            </a:r>
            <a:r>
              <a:rPr sz="2000" spc="-185" dirty="0">
                <a:latin typeface="Microsoft Sans Serif"/>
                <a:cs typeface="Microsoft Sans Serif"/>
              </a:rPr>
              <a:t>тат</a:t>
            </a:r>
            <a:r>
              <a:rPr sz="2000" spc="-195" dirty="0">
                <a:latin typeface="Microsoft Sans Serif"/>
                <a:cs typeface="Microsoft Sans Serif"/>
              </a:rPr>
              <a:t>ь</a:t>
            </a:r>
            <a:r>
              <a:rPr sz="2000" spc="-70" dirty="0">
                <a:latin typeface="Microsoft Sans Serif"/>
                <a:cs typeface="Microsoft Sans Serif"/>
              </a:rPr>
              <a:t> </a:t>
            </a:r>
            <a:r>
              <a:rPr sz="2000" spc="-195" dirty="0">
                <a:latin typeface="Microsoft Sans Serif"/>
                <a:cs typeface="Microsoft Sans Serif"/>
              </a:rPr>
              <a:t>в</a:t>
            </a:r>
            <a:r>
              <a:rPr sz="2000" spc="-75" dirty="0">
                <a:latin typeface="Microsoft Sans Serif"/>
                <a:cs typeface="Microsoft Sans Serif"/>
              </a:rPr>
              <a:t> </a:t>
            </a:r>
            <a:r>
              <a:rPr sz="2000" spc="-245" dirty="0">
                <a:latin typeface="Microsoft Sans Serif"/>
                <a:cs typeface="Microsoft Sans Serif"/>
              </a:rPr>
              <a:t>ко</a:t>
            </a:r>
            <a:r>
              <a:rPr sz="2000" spc="-315" dirty="0">
                <a:latin typeface="Microsoft Sans Serif"/>
                <a:cs typeface="Microsoft Sans Serif"/>
              </a:rPr>
              <a:t>м</a:t>
            </a:r>
            <a:r>
              <a:rPr sz="2000" spc="-215" dirty="0">
                <a:latin typeface="Microsoft Sans Serif"/>
                <a:cs typeface="Microsoft Sans Serif"/>
              </a:rPr>
              <a:t>а</a:t>
            </a:r>
            <a:r>
              <a:rPr sz="2000" spc="-204" dirty="0">
                <a:latin typeface="Microsoft Sans Serif"/>
                <a:cs typeface="Microsoft Sans Serif"/>
              </a:rPr>
              <a:t>н</a:t>
            </a:r>
            <a:r>
              <a:rPr sz="2000" spc="-215" dirty="0">
                <a:latin typeface="Microsoft Sans Serif"/>
                <a:cs typeface="Microsoft Sans Serif"/>
              </a:rPr>
              <a:t>д</a:t>
            </a:r>
            <a:r>
              <a:rPr sz="2000" spc="-160" dirty="0">
                <a:latin typeface="Microsoft Sans Serif"/>
                <a:cs typeface="Microsoft Sans Serif"/>
              </a:rPr>
              <a:t>е;</a:t>
            </a:r>
            <a:endParaRPr sz="2000">
              <a:latin typeface="Microsoft Sans Serif"/>
              <a:cs typeface="Microsoft Sans Serif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70103" y="2883382"/>
            <a:ext cx="11144885" cy="3314700"/>
            <a:chOff x="70103" y="2883382"/>
            <a:chExt cx="11144885" cy="3314700"/>
          </a:xfrm>
        </p:grpSpPr>
        <p:pic>
          <p:nvPicPr>
            <p:cNvPr id="27" name="object 2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0103" y="2883382"/>
              <a:ext cx="516470" cy="571271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43840" y="2883382"/>
              <a:ext cx="7420229" cy="571271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70103" y="3188182"/>
              <a:ext cx="516470" cy="571271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43840" y="3188182"/>
              <a:ext cx="4893310" cy="571271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70103" y="3492982"/>
              <a:ext cx="516470" cy="571271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43840" y="3492982"/>
              <a:ext cx="3183509" cy="571271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0103" y="3797782"/>
              <a:ext cx="516470" cy="571271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43840" y="3797782"/>
              <a:ext cx="2150110" cy="571271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70103" y="4102582"/>
              <a:ext cx="632282" cy="571271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359663" y="4102582"/>
              <a:ext cx="5185918" cy="571271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103" y="4712182"/>
              <a:ext cx="540804" cy="571271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68224" y="4712182"/>
              <a:ext cx="5701030" cy="571271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5626607" y="4712182"/>
              <a:ext cx="1382140" cy="571271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6726935" y="4712182"/>
              <a:ext cx="2598166" cy="571271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8982456" y="4712182"/>
              <a:ext cx="2232532" cy="571271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70103" y="5017007"/>
              <a:ext cx="5033518" cy="571271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4760975" y="5017007"/>
              <a:ext cx="458571" cy="571271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4876800" y="5017007"/>
              <a:ext cx="464604" cy="571271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4998719" y="5017007"/>
              <a:ext cx="571271" cy="571271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70103" y="5626607"/>
              <a:ext cx="8627110" cy="571271"/>
            </a:xfrm>
            <a:prstGeom prst="rect">
              <a:avLst/>
            </a:prstGeom>
          </p:spPr>
        </p:pic>
      </p:grpSp>
      <p:sp>
        <p:nvSpPr>
          <p:cNvPr id="47" name="object 47"/>
          <p:cNvSpPr txBox="1"/>
          <p:nvPr/>
        </p:nvSpPr>
        <p:spPr>
          <a:xfrm>
            <a:off x="221081" y="2954527"/>
            <a:ext cx="10767695" cy="307340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86055" indent="-173990">
              <a:lnSpc>
                <a:spcPct val="100000"/>
              </a:lnSpc>
              <a:spcBef>
                <a:spcPts val="90"/>
              </a:spcBef>
              <a:buAutoNum type="arabicPlain" startAt="6"/>
              <a:tabLst>
                <a:tab pos="186690" algn="l"/>
              </a:tabLst>
            </a:pPr>
            <a:r>
              <a:rPr sz="2000" spc="-210" dirty="0">
                <a:latin typeface="Microsoft Sans Serif"/>
                <a:cs typeface="Microsoft Sans Serif"/>
              </a:rPr>
              <a:t>распознавать</a:t>
            </a:r>
            <a:r>
              <a:rPr sz="2000" spc="-65" dirty="0">
                <a:latin typeface="Microsoft Sans Serif"/>
                <a:cs typeface="Microsoft Sans Serif"/>
              </a:rPr>
              <a:t> </a:t>
            </a:r>
            <a:r>
              <a:rPr sz="2000" spc="-215" dirty="0">
                <a:latin typeface="Microsoft Sans Serif"/>
                <a:cs typeface="Microsoft Sans Serif"/>
              </a:rPr>
              <a:t>эмоции</a:t>
            </a:r>
            <a:r>
              <a:rPr sz="2000" spc="-80" dirty="0">
                <a:latin typeface="Microsoft Sans Serif"/>
                <a:cs typeface="Microsoft Sans Serif"/>
              </a:rPr>
              <a:t> </a:t>
            </a:r>
            <a:r>
              <a:rPr sz="2000" spc="-195" dirty="0">
                <a:latin typeface="Microsoft Sans Serif"/>
                <a:cs typeface="Microsoft Sans Serif"/>
              </a:rPr>
              <a:t>других</a:t>
            </a:r>
            <a:r>
              <a:rPr sz="2000" spc="-75" dirty="0">
                <a:latin typeface="Microsoft Sans Serif"/>
                <a:cs typeface="Microsoft Sans Serif"/>
              </a:rPr>
              <a:t> </a:t>
            </a:r>
            <a:r>
              <a:rPr sz="2000" spc="-220" dirty="0">
                <a:latin typeface="Microsoft Sans Serif"/>
                <a:cs typeface="Microsoft Sans Serif"/>
              </a:rPr>
              <a:t>людей</a:t>
            </a:r>
            <a:r>
              <a:rPr sz="2000" spc="-95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и</a:t>
            </a:r>
            <a:r>
              <a:rPr sz="2000" spc="-100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свои</a:t>
            </a:r>
            <a:r>
              <a:rPr sz="2000" spc="-60" dirty="0">
                <a:latin typeface="Microsoft Sans Serif"/>
                <a:cs typeface="Microsoft Sans Serif"/>
              </a:rPr>
              <a:t> </a:t>
            </a:r>
            <a:r>
              <a:rPr sz="2000" spc="-195" dirty="0">
                <a:latin typeface="Microsoft Sans Serif"/>
                <a:cs typeface="Microsoft Sans Serif"/>
              </a:rPr>
              <a:t>собственные,</a:t>
            </a:r>
            <a:r>
              <a:rPr sz="2000" spc="-70" dirty="0">
                <a:latin typeface="Microsoft Sans Serif"/>
                <a:cs typeface="Microsoft Sans Serif"/>
              </a:rPr>
              <a:t> </a:t>
            </a:r>
            <a:r>
              <a:rPr sz="2000" spc="-200" dirty="0">
                <a:latin typeface="Microsoft Sans Serif"/>
                <a:cs typeface="Microsoft Sans Serif"/>
              </a:rPr>
              <a:t>управлять</a:t>
            </a:r>
            <a:r>
              <a:rPr sz="2000" spc="-65" dirty="0">
                <a:latin typeface="Microsoft Sans Serif"/>
                <a:cs typeface="Microsoft Sans Serif"/>
              </a:rPr>
              <a:t> </a:t>
            </a:r>
            <a:r>
              <a:rPr sz="2000" spc="-210" dirty="0">
                <a:latin typeface="Microsoft Sans Serif"/>
                <a:cs typeface="Microsoft Sans Serif"/>
              </a:rPr>
              <a:t>ими;</a:t>
            </a:r>
            <a:endParaRPr sz="2000" dirty="0">
              <a:latin typeface="Microsoft Sans Serif"/>
              <a:cs typeface="Microsoft Sans Serif"/>
            </a:endParaRPr>
          </a:p>
          <a:p>
            <a:pPr marL="186055" indent="-173990">
              <a:lnSpc>
                <a:spcPct val="100000"/>
              </a:lnSpc>
              <a:buAutoNum type="arabicPlain" startAt="6"/>
              <a:tabLst>
                <a:tab pos="186690" algn="l"/>
              </a:tabLst>
            </a:pPr>
            <a:r>
              <a:rPr sz="2000" spc="-220" dirty="0">
                <a:latin typeface="Microsoft Sans Serif"/>
                <a:cs typeface="Microsoft Sans Serif"/>
              </a:rPr>
              <a:t>формировать</a:t>
            </a:r>
            <a:r>
              <a:rPr sz="2000" spc="-70" dirty="0">
                <a:latin typeface="Microsoft Sans Serif"/>
                <a:cs typeface="Microsoft Sans Serif"/>
              </a:rPr>
              <a:t> </a:t>
            </a:r>
            <a:r>
              <a:rPr sz="2000" spc="-220" dirty="0">
                <a:latin typeface="Microsoft Sans Serif"/>
                <a:cs typeface="Microsoft Sans Serif"/>
              </a:rPr>
              <a:t>суждения</a:t>
            </a:r>
            <a:r>
              <a:rPr sz="2000" spc="-105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и</a:t>
            </a:r>
            <a:r>
              <a:rPr sz="2000" spc="-80" dirty="0">
                <a:latin typeface="Microsoft Sans Serif"/>
                <a:cs typeface="Microsoft Sans Serif"/>
              </a:rPr>
              <a:t> </a:t>
            </a:r>
            <a:r>
              <a:rPr sz="2000" spc="-220" dirty="0">
                <a:latin typeface="Microsoft Sans Serif"/>
                <a:cs typeface="Microsoft Sans Serif"/>
              </a:rPr>
              <a:t>принимать</a:t>
            </a:r>
            <a:r>
              <a:rPr sz="2000" spc="-90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решения;</a:t>
            </a:r>
            <a:endParaRPr sz="2000" dirty="0">
              <a:latin typeface="Microsoft Sans Serif"/>
              <a:cs typeface="Microsoft Sans Serif"/>
            </a:endParaRPr>
          </a:p>
          <a:p>
            <a:pPr marL="186055" indent="-173990">
              <a:lnSpc>
                <a:spcPct val="100000"/>
              </a:lnSpc>
              <a:spcBef>
                <a:spcPts val="5"/>
              </a:spcBef>
              <a:buAutoNum type="arabicPlain" startAt="6"/>
              <a:tabLst>
                <a:tab pos="186690" algn="l"/>
              </a:tabLst>
            </a:pPr>
            <a:r>
              <a:rPr sz="2000" spc="-210" dirty="0">
                <a:latin typeface="Microsoft Sans Serif"/>
                <a:cs typeface="Microsoft Sans Serif"/>
              </a:rPr>
              <a:t>о</a:t>
            </a:r>
            <a:r>
              <a:rPr sz="2000" spc="-200" dirty="0">
                <a:latin typeface="Microsoft Sans Serif"/>
                <a:cs typeface="Microsoft Sans Serif"/>
              </a:rPr>
              <a:t>р</a:t>
            </a:r>
            <a:r>
              <a:rPr sz="2000" spc="-215" dirty="0">
                <a:latin typeface="Microsoft Sans Serif"/>
                <a:cs typeface="Microsoft Sans Serif"/>
              </a:rPr>
              <a:t>ие</a:t>
            </a:r>
            <a:r>
              <a:rPr sz="2000" spc="-204" dirty="0">
                <a:latin typeface="Microsoft Sans Serif"/>
                <a:cs typeface="Microsoft Sans Serif"/>
              </a:rPr>
              <a:t>н</a:t>
            </a:r>
            <a:r>
              <a:rPr sz="2000" spc="-200" dirty="0">
                <a:latin typeface="Microsoft Sans Serif"/>
                <a:cs typeface="Microsoft Sans Serif"/>
              </a:rPr>
              <a:t>тироват</a:t>
            </a:r>
            <a:r>
              <a:rPr sz="2000" spc="-210" dirty="0">
                <a:latin typeface="Microsoft Sans Serif"/>
                <a:cs typeface="Microsoft Sans Serif"/>
              </a:rPr>
              <a:t>ь</a:t>
            </a:r>
            <a:r>
              <a:rPr sz="2000" spc="-190" dirty="0">
                <a:latin typeface="Microsoft Sans Serif"/>
                <a:cs typeface="Microsoft Sans Serif"/>
              </a:rPr>
              <a:t>с</a:t>
            </a:r>
            <a:r>
              <a:rPr sz="2000" spc="-200" dirty="0">
                <a:latin typeface="Microsoft Sans Serif"/>
                <a:cs typeface="Microsoft Sans Serif"/>
              </a:rPr>
              <a:t>я</a:t>
            </a:r>
            <a:r>
              <a:rPr sz="2000" spc="-55" dirty="0">
                <a:latin typeface="Microsoft Sans Serif"/>
                <a:cs typeface="Microsoft Sans Serif"/>
              </a:rPr>
              <a:t> </a:t>
            </a:r>
            <a:r>
              <a:rPr sz="2000" spc="-210" dirty="0">
                <a:latin typeface="Microsoft Sans Serif"/>
                <a:cs typeface="Microsoft Sans Serif"/>
              </a:rPr>
              <a:t>н</a:t>
            </a:r>
            <a:r>
              <a:rPr sz="2000" spc="-204" dirty="0">
                <a:latin typeface="Microsoft Sans Serif"/>
                <a:cs typeface="Microsoft Sans Serif"/>
              </a:rPr>
              <a:t>а</a:t>
            </a:r>
            <a:r>
              <a:rPr sz="2000" spc="-100" dirty="0">
                <a:latin typeface="Microsoft Sans Serif"/>
                <a:cs typeface="Microsoft Sans Serif"/>
              </a:rPr>
              <a:t> </a:t>
            </a:r>
            <a:r>
              <a:rPr sz="2000" spc="-290" dirty="0">
                <a:latin typeface="Microsoft Sans Serif"/>
                <a:cs typeface="Microsoft Sans Serif"/>
              </a:rPr>
              <a:t>к</a:t>
            </a:r>
            <a:r>
              <a:rPr sz="2000" spc="-185" dirty="0">
                <a:latin typeface="Microsoft Sans Serif"/>
                <a:cs typeface="Microsoft Sans Serif"/>
              </a:rPr>
              <a:t>л</a:t>
            </a:r>
            <a:r>
              <a:rPr sz="2000" spc="-215" dirty="0">
                <a:latin typeface="Microsoft Sans Serif"/>
                <a:cs typeface="Microsoft Sans Serif"/>
              </a:rPr>
              <a:t>ие</a:t>
            </a:r>
            <a:r>
              <a:rPr sz="2000" spc="-204" dirty="0">
                <a:latin typeface="Microsoft Sans Serif"/>
                <a:cs typeface="Microsoft Sans Serif"/>
              </a:rPr>
              <a:t>н</a:t>
            </a:r>
            <a:r>
              <a:rPr sz="2000" spc="-165" dirty="0">
                <a:latin typeface="Microsoft Sans Serif"/>
                <a:cs typeface="Microsoft Sans Serif"/>
              </a:rPr>
              <a:t>та;</a:t>
            </a:r>
            <a:endParaRPr sz="2000" dirty="0">
              <a:latin typeface="Microsoft Sans Serif"/>
              <a:cs typeface="Microsoft Sans Serif"/>
            </a:endParaRPr>
          </a:p>
          <a:p>
            <a:pPr marL="186055" indent="-173990">
              <a:lnSpc>
                <a:spcPct val="100000"/>
              </a:lnSpc>
              <a:buAutoNum type="arabicPlain" startAt="6"/>
              <a:tabLst>
                <a:tab pos="186690" algn="l"/>
              </a:tabLst>
            </a:pPr>
            <a:r>
              <a:rPr sz="2000" spc="-195" dirty="0">
                <a:latin typeface="Microsoft Sans Serif"/>
                <a:cs typeface="Microsoft Sans Serif"/>
              </a:rPr>
              <a:t>вес</a:t>
            </a:r>
            <a:r>
              <a:rPr sz="2000" spc="-180" dirty="0">
                <a:latin typeface="Microsoft Sans Serif"/>
                <a:cs typeface="Microsoft Sans Serif"/>
              </a:rPr>
              <a:t>т</a:t>
            </a:r>
            <a:r>
              <a:rPr sz="2000" spc="-204" dirty="0">
                <a:latin typeface="Microsoft Sans Serif"/>
                <a:cs typeface="Microsoft Sans Serif"/>
              </a:rPr>
              <a:t>и</a:t>
            </a:r>
            <a:r>
              <a:rPr sz="2000" spc="-60" dirty="0">
                <a:latin typeface="Microsoft Sans Serif"/>
                <a:cs typeface="Microsoft Sans Serif"/>
              </a:rPr>
              <a:t> </a:t>
            </a:r>
            <a:r>
              <a:rPr sz="2000" spc="-220" dirty="0">
                <a:latin typeface="Microsoft Sans Serif"/>
                <a:cs typeface="Microsoft Sans Serif"/>
              </a:rPr>
              <a:t>пе</a:t>
            </a:r>
            <a:r>
              <a:rPr sz="2000" spc="-210" dirty="0">
                <a:latin typeface="Microsoft Sans Serif"/>
                <a:cs typeface="Microsoft Sans Serif"/>
              </a:rPr>
              <a:t>р</a:t>
            </a:r>
            <a:r>
              <a:rPr sz="2000" spc="-225" dirty="0">
                <a:latin typeface="Microsoft Sans Serif"/>
                <a:cs typeface="Microsoft Sans Serif"/>
              </a:rPr>
              <a:t>е</a:t>
            </a:r>
            <a:r>
              <a:rPr sz="2000" spc="-155" dirty="0">
                <a:latin typeface="Microsoft Sans Serif"/>
                <a:cs typeface="Microsoft Sans Serif"/>
              </a:rPr>
              <a:t>г</a:t>
            </a:r>
            <a:r>
              <a:rPr sz="2000" spc="-200" dirty="0">
                <a:latin typeface="Microsoft Sans Serif"/>
                <a:cs typeface="Microsoft Sans Serif"/>
              </a:rPr>
              <a:t>овор</a:t>
            </a:r>
            <a:r>
              <a:rPr sz="2000" spc="-250" dirty="0">
                <a:latin typeface="Microsoft Sans Serif"/>
                <a:cs typeface="Microsoft Sans Serif"/>
              </a:rPr>
              <a:t>ы</a:t>
            </a:r>
            <a:r>
              <a:rPr sz="2000" spc="-105" dirty="0">
                <a:latin typeface="Microsoft Sans Serif"/>
                <a:cs typeface="Microsoft Sans Serif"/>
              </a:rPr>
              <a:t>;</a:t>
            </a:r>
            <a:endParaRPr sz="2000" dirty="0">
              <a:latin typeface="Microsoft Sans Serif"/>
              <a:cs typeface="Microsoft Sans Serif"/>
            </a:endParaRPr>
          </a:p>
          <a:p>
            <a:pPr marL="302260" indent="-289560">
              <a:lnSpc>
                <a:spcPct val="100000"/>
              </a:lnSpc>
              <a:buAutoNum type="arabicPlain" startAt="6"/>
              <a:tabLst>
                <a:tab pos="302260" algn="l"/>
              </a:tabLst>
            </a:pPr>
            <a:r>
              <a:rPr sz="2000" spc="-195" dirty="0">
                <a:latin typeface="Microsoft Sans Serif"/>
                <a:cs typeface="Microsoft Sans Serif"/>
              </a:rPr>
              <a:t>б</a:t>
            </a:r>
            <a:r>
              <a:rPr sz="2000" spc="-235" dirty="0">
                <a:latin typeface="Microsoft Sans Serif"/>
                <a:cs typeface="Microsoft Sans Serif"/>
              </a:rPr>
              <a:t>ы</a:t>
            </a:r>
            <a:r>
              <a:rPr sz="2000" spc="-190" dirty="0">
                <a:latin typeface="Microsoft Sans Serif"/>
                <a:cs typeface="Microsoft Sans Serif"/>
              </a:rPr>
              <a:t>стр</a:t>
            </a:r>
            <a:r>
              <a:rPr sz="2000" spc="-204" dirty="0">
                <a:latin typeface="Microsoft Sans Serif"/>
                <a:cs typeface="Microsoft Sans Serif"/>
              </a:rPr>
              <a:t>о</a:t>
            </a:r>
            <a:r>
              <a:rPr sz="2000" spc="-80" dirty="0">
                <a:latin typeface="Microsoft Sans Serif"/>
                <a:cs typeface="Microsoft Sans Serif"/>
              </a:rPr>
              <a:t> </a:t>
            </a:r>
            <a:r>
              <a:rPr sz="2000" spc="-225" dirty="0">
                <a:latin typeface="Microsoft Sans Serif"/>
                <a:cs typeface="Microsoft Sans Serif"/>
              </a:rPr>
              <a:t>п</a:t>
            </a:r>
            <a:r>
              <a:rPr sz="2000" spc="-210" dirty="0">
                <a:latin typeface="Microsoft Sans Serif"/>
                <a:cs typeface="Microsoft Sans Serif"/>
              </a:rPr>
              <a:t>е</a:t>
            </a:r>
            <a:r>
              <a:rPr sz="2000" spc="-200" dirty="0">
                <a:latin typeface="Microsoft Sans Serif"/>
                <a:cs typeface="Microsoft Sans Serif"/>
              </a:rPr>
              <a:t>р</a:t>
            </a:r>
            <a:r>
              <a:rPr sz="2000" spc="-265" dirty="0">
                <a:latin typeface="Microsoft Sans Serif"/>
                <a:cs typeface="Microsoft Sans Serif"/>
              </a:rPr>
              <a:t>е</a:t>
            </a:r>
            <a:r>
              <a:rPr sz="2000" spc="-229" dirty="0">
                <a:latin typeface="Microsoft Sans Serif"/>
                <a:cs typeface="Microsoft Sans Serif"/>
              </a:rPr>
              <a:t>к</a:t>
            </a:r>
            <a:r>
              <a:rPr sz="2000" spc="-185" dirty="0">
                <a:latin typeface="Microsoft Sans Serif"/>
                <a:cs typeface="Microsoft Sans Serif"/>
              </a:rPr>
              <a:t>л</a:t>
            </a:r>
            <a:r>
              <a:rPr sz="2000" spc="-280" dirty="0">
                <a:latin typeface="Microsoft Sans Serif"/>
                <a:cs typeface="Microsoft Sans Serif"/>
              </a:rPr>
              <a:t>ю</a:t>
            </a:r>
            <a:r>
              <a:rPr sz="2000" spc="-215" dirty="0">
                <a:latin typeface="Microsoft Sans Serif"/>
                <a:cs typeface="Microsoft Sans Serif"/>
              </a:rPr>
              <a:t>ч</a:t>
            </a:r>
            <a:r>
              <a:rPr sz="2000" spc="-195" dirty="0">
                <a:latin typeface="Microsoft Sans Serif"/>
                <a:cs typeface="Microsoft Sans Serif"/>
              </a:rPr>
              <a:t>ат</a:t>
            </a:r>
            <a:r>
              <a:rPr sz="2000" spc="-210" dirty="0">
                <a:latin typeface="Microsoft Sans Serif"/>
                <a:cs typeface="Microsoft Sans Serif"/>
              </a:rPr>
              <a:t>ь</a:t>
            </a:r>
            <a:r>
              <a:rPr sz="2000" spc="-190" dirty="0">
                <a:latin typeface="Microsoft Sans Serif"/>
                <a:cs typeface="Microsoft Sans Serif"/>
              </a:rPr>
              <a:t>с</a:t>
            </a:r>
            <a:r>
              <a:rPr sz="2000" spc="-200" dirty="0">
                <a:latin typeface="Microsoft Sans Serif"/>
                <a:cs typeface="Microsoft Sans Serif"/>
              </a:rPr>
              <a:t>я</a:t>
            </a:r>
            <a:r>
              <a:rPr sz="2000" spc="-55" dirty="0">
                <a:latin typeface="Microsoft Sans Serif"/>
                <a:cs typeface="Microsoft Sans Serif"/>
              </a:rPr>
              <a:t> </a:t>
            </a:r>
            <a:r>
              <a:rPr sz="2000" spc="-185" dirty="0">
                <a:latin typeface="Microsoft Sans Serif"/>
                <a:cs typeface="Microsoft Sans Serif"/>
              </a:rPr>
              <a:t>с</a:t>
            </a:r>
            <a:r>
              <a:rPr sz="2000" spc="-80" dirty="0">
                <a:latin typeface="Microsoft Sans Serif"/>
                <a:cs typeface="Microsoft Sans Serif"/>
              </a:rPr>
              <a:t> </a:t>
            </a:r>
            <a:r>
              <a:rPr sz="2000" spc="-210" dirty="0">
                <a:latin typeface="Microsoft Sans Serif"/>
                <a:cs typeface="Microsoft Sans Serif"/>
              </a:rPr>
              <a:t>одн</a:t>
            </a:r>
            <a:r>
              <a:rPr sz="2000" spc="-215" dirty="0">
                <a:latin typeface="Microsoft Sans Serif"/>
                <a:cs typeface="Microsoft Sans Serif"/>
              </a:rPr>
              <a:t>о</a:t>
            </a:r>
            <a:r>
              <a:rPr sz="2000" spc="-210" dirty="0">
                <a:latin typeface="Microsoft Sans Serif"/>
                <a:cs typeface="Microsoft Sans Serif"/>
              </a:rPr>
              <a:t>й</a:t>
            </a:r>
            <a:r>
              <a:rPr sz="2000" spc="-95" dirty="0">
                <a:latin typeface="Microsoft Sans Serif"/>
                <a:cs typeface="Microsoft Sans Serif"/>
              </a:rPr>
              <a:t> </a:t>
            </a:r>
            <a:r>
              <a:rPr sz="2000" spc="-225" dirty="0">
                <a:latin typeface="Microsoft Sans Serif"/>
                <a:cs typeface="Microsoft Sans Serif"/>
              </a:rPr>
              <a:t>за</a:t>
            </a:r>
            <a:r>
              <a:rPr sz="2000" spc="-235" dirty="0">
                <a:latin typeface="Microsoft Sans Serif"/>
                <a:cs typeface="Microsoft Sans Serif"/>
              </a:rPr>
              <a:t>д</a:t>
            </a:r>
            <a:r>
              <a:rPr sz="2000" spc="-220" dirty="0">
                <a:latin typeface="Microsoft Sans Serif"/>
                <a:cs typeface="Microsoft Sans Serif"/>
              </a:rPr>
              <a:t>ач</a:t>
            </a:r>
            <a:r>
              <a:rPr sz="2000" spc="-204" dirty="0">
                <a:latin typeface="Microsoft Sans Serif"/>
                <a:cs typeface="Microsoft Sans Serif"/>
              </a:rPr>
              <a:t>и</a:t>
            </a:r>
            <a:r>
              <a:rPr sz="2000" spc="-80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на</a:t>
            </a:r>
            <a:r>
              <a:rPr sz="2000" spc="-100" dirty="0">
                <a:latin typeface="Microsoft Sans Serif"/>
                <a:cs typeface="Microsoft Sans Serif"/>
              </a:rPr>
              <a:t> </a:t>
            </a:r>
            <a:r>
              <a:rPr sz="2000" spc="-210" dirty="0">
                <a:latin typeface="Microsoft Sans Serif"/>
                <a:cs typeface="Microsoft Sans Serif"/>
              </a:rPr>
              <a:t>дру</a:t>
            </a:r>
            <a:r>
              <a:rPr sz="2000" spc="-145" dirty="0">
                <a:latin typeface="Microsoft Sans Serif"/>
                <a:cs typeface="Microsoft Sans Serif"/>
              </a:rPr>
              <a:t>г</a:t>
            </a:r>
            <a:r>
              <a:rPr sz="2000" spc="-190" dirty="0">
                <a:latin typeface="Microsoft Sans Serif"/>
                <a:cs typeface="Microsoft Sans Serif"/>
              </a:rPr>
              <a:t>ую.</a:t>
            </a:r>
            <a:endParaRPr sz="20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100" dirty="0">
              <a:latin typeface="Microsoft Sans Serif"/>
              <a:cs typeface="Microsoft Sans Serif"/>
            </a:endParaRPr>
          </a:p>
          <a:p>
            <a:pPr marL="12700" marR="5080">
              <a:lnSpc>
                <a:spcPct val="100000"/>
              </a:lnSpc>
            </a:pPr>
            <a:r>
              <a:rPr sz="2000" spc="-245" dirty="0">
                <a:latin typeface="Microsoft Sans Serif"/>
                <a:cs typeface="Microsoft Sans Serif"/>
              </a:rPr>
              <a:t>В</a:t>
            </a:r>
            <a:r>
              <a:rPr sz="2000" spc="-240" dirty="0">
                <a:latin typeface="Microsoft Sans Serif"/>
                <a:cs typeface="Microsoft Sans Serif"/>
              </a:rPr>
              <a:t> </a:t>
            </a:r>
            <a:r>
              <a:rPr sz="2000" spc="-225" dirty="0">
                <a:latin typeface="Microsoft Sans Serif"/>
                <a:cs typeface="Microsoft Sans Serif"/>
              </a:rPr>
              <a:t>нашей</a:t>
            </a:r>
            <a:r>
              <a:rPr sz="2000" spc="-220" dirty="0">
                <a:latin typeface="Microsoft Sans Serif"/>
                <a:cs typeface="Microsoft Sans Serif"/>
              </a:rPr>
              <a:t> </a:t>
            </a:r>
            <a:r>
              <a:rPr sz="2000" spc="-200" dirty="0">
                <a:latin typeface="Microsoft Sans Serif"/>
                <a:cs typeface="Microsoft Sans Serif"/>
              </a:rPr>
              <a:t>стране </a:t>
            </a:r>
            <a:r>
              <a:rPr sz="2000" spc="-204" dirty="0">
                <a:latin typeface="Microsoft Sans Serif"/>
                <a:cs typeface="Microsoft Sans Serif"/>
              </a:rPr>
              <a:t>специалисты </a:t>
            </a:r>
            <a:r>
              <a:rPr sz="2000" spc="-190" dirty="0">
                <a:latin typeface="Microsoft Sans Serif"/>
                <a:cs typeface="Microsoft Sans Serif"/>
              </a:rPr>
              <a:t>от </a:t>
            </a:r>
            <a:r>
              <a:rPr sz="2000" spc="-210" dirty="0">
                <a:latin typeface="Microsoft Sans Serif"/>
                <a:cs typeface="Microsoft Sans Serif"/>
              </a:rPr>
              <a:t>образования сократили</a:t>
            </a:r>
            <a:r>
              <a:rPr sz="2000" spc="-204" dirty="0">
                <a:latin typeface="Microsoft Sans Serif"/>
                <a:cs typeface="Microsoft Sans Serif"/>
              </a:rPr>
              <a:t> </a:t>
            </a:r>
            <a:r>
              <a:rPr sz="2000" spc="-245" dirty="0">
                <a:latin typeface="Microsoft Sans Serif"/>
                <a:cs typeface="Microsoft Sans Serif"/>
              </a:rPr>
              <a:t>Давосскую</a:t>
            </a:r>
            <a:r>
              <a:rPr sz="2000" spc="-240" dirty="0">
                <a:latin typeface="Microsoft Sans Serif"/>
                <a:cs typeface="Microsoft Sans Serif"/>
              </a:rPr>
              <a:t> </a:t>
            </a:r>
            <a:r>
              <a:rPr sz="2000" spc="-210" dirty="0">
                <a:latin typeface="Microsoft Sans Serif"/>
                <a:cs typeface="Microsoft Sans Serif"/>
              </a:rPr>
              <a:t>десятку до </a:t>
            </a:r>
            <a:r>
              <a:rPr sz="2000" spc="-215" dirty="0">
                <a:latin typeface="Microsoft Sans Serif"/>
                <a:cs typeface="Microsoft Sans Serif"/>
              </a:rPr>
              <a:t>системы</a:t>
            </a:r>
            <a:r>
              <a:rPr sz="2000" spc="-210" dirty="0">
                <a:latin typeface="Microsoft Sans Serif"/>
                <a:cs typeface="Microsoft Sans Serif"/>
              </a:rPr>
              <a:t> </a:t>
            </a:r>
            <a:r>
              <a:rPr sz="2000" spc="-235" dirty="0">
                <a:latin typeface="Microsoft Sans Serif"/>
                <a:cs typeface="Microsoft Sans Serif"/>
              </a:rPr>
              <a:t>из</a:t>
            </a:r>
            <a:r>
              <a:rPr sz="2000" spc="-229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четырех</a:t>
            </a:r>
            <a:r>
              <a:rPr sz="2000" spc="-200" dirty="0">
                <a:latin typeface="Microsoft Sans Serif"/>
                <a:cs typeface="Microsoft Sans Serif"/>
              </a:rPr>
              <a:t> </a:t>
            </a:r>
            <a:r>
              <a:rPr sz="2000" spc="-225" dirty="0">
                <a:latin typeface="Microsoft Sans Serif"/>
                <a:cs typeface="Microsoft Sans Serif"/>
              </a:rPr>
              <a:t>ключевых </a:t>
            </a:r>
            <a:r>
              <a:rPr sz="2000" spc="-520" dirty="0">
                <a:latin typeface="Microsoft Sans Serif"/>
                <a:cs typeface="Microsoft Sans Serif"/>
              </a:rPr>
              <a:t> </a:t>
            </a:r>
            <a:r>
              <a:rPr sz="2000" spc="-210" dirty="0">
                <a:latin typeface="Microsoft Sans Serif"/>
                <a:cs typeface="Microsoft Sans Serif"/>
              </a:rPr>
              <a:t>н</a:t>
            </a:r>
            <a:r>
              <a:rPr sz="2000" spc="-195" dirty="0">
                <a:latin typeface="Microsoft Sans Serif"/>
                <a:cs typeface="Microsoft Sans Serif"/>
              </a:rPr>
              <a:t>ав</a:t>
            </a:r>
            <a:r>
              <a:rPr sz="2000" spc="-240" dirty="0">
                <a:latin typeface="Microsoft Sans Serif"/>
                <a:cs typeface="Microsoft Sans Serif"/>
              </a:rPr>
              <a:t>ы</a:t>
            </a:r>
            <a:r>
              <a:rPr sz="2000" spc="-290" dirty="0">
                <a:latin typeface="Microsoft Sans Serif"/>
                <a:cs typeface="Microsoft Sans Serif"/>
              </a:rPr>
              <a:t>к</a:t>
            </a:r>
            <a:r>
              <a:rPr sz="2000" spc="-204" dirty="0">
                <a:latin typeface="Microsoft Sans Serif"/>
                <a:cs typeface="Microsoft Sans Serif"/>
              </a:rPr>
              <a:t>ов</a:t>
            </a:r>
            <a:r>
              <a:rPr sz="2000" spc="-105" dirty="0">
                <a:latin typeface="Microsoft Sans Serif"/>
                <a:cs typeface="Microsoft Sans Serif"/>
              </a:rPr>
              <a:t>,</a:t>
            </a:r>
            <a:r>
              <a:rPr sz="2000" spc="-80" dirty="0">
                <a:latin typeface="Microsoft Sans Serif"/>
                <a:cs typeface="Microsoft Sans Serif"/>
              </a:rPr>
              <a:t> </a:t>
            </a:r>
            <a:r>
              <a:rPr sz="2000" spc="-285" dirty="0">
                <a:latin typeface="Microsoft Sans Serif"/>
                <a:cs typeface="Microsoft Sans Serif"/>
              </a:rPr>
              <a:t>к</a:t>
            </a:r>
            <a:r>
              <a:rPr sz="2000" spc="-200" dirty="0">
                <a:latin typeface="Microsoft Sans Serif"/>
                <a:cs typeface="Microsoft Sans Serif"/>
              </a:rPr>
              <a:t>отор</a:t>
            </a:r>
            <a:r>
              <a:rPr sz="2000" spc="-210" dirty="0">
                <a:latin typeface="Microsoft Sans Serif"/>
                <a:cs typeface="Microsoft Sans Serif"/>
              </a:rPr>
              <a:t>а</a:t>
            </a:r>
            <a:r>
              <a:rPr sz="2000" spc="-200" dirty="0">
                <a:latin typeface="Microsoft Sans Serif"/>
                <a:cs typeface="Microsoft Sans Serif"/>
              </a:rPr>
              <a:t>я</a:t>
            </a:r>
            <a:r>
              <a:rPr sz="2000" spc="-95" dirty="0">
                <a:latin typeface="Microsoft Sans Serif"/>
                <a:cs typeface="Microsoft Sans Serif"/>
              </a:rPr>
              <a:t> </a:t>
            </a:r>
            <a:r>
              <a:rPr sz="2000" spc="-225" dirty="0">
                <a:latin typeface="Microsoft Sans Serif"/>
                <a:cs typeface="Microsoft Sans Serif"/>
              </a:rPr>
              <a:t>п</a:t>
            </a:r>
            <a:r>
              <a:rPr sz="2000" spc="-215" dirty="0">
                <a:latin typeface="Microsoft Sans Serif"/>
                <a:cs typeface="Microsoft Sans Serif"/>
              </a:rPr>
              <a:t>о</a:t>
            </a:r>
            <a:r>
              <a:rPr sz="2000" spc="-185" dirty="0">
                <a:latin typeface="Microsoft Sans Serif"/>
                <a:cs typeface="Microsoft Sans Serif"/>
              </a:rPr>
              <a:t>л</a:t>
            </a:r>
            <a:r>
              <a:rPr sz="2000" spc="-200" dirty="0">
                <a:latin typeface="Microsoft Sans Serif"/>
                <a:cs typeface="Microsoft Sans Serif"/>
              </a:rPr>
              <a:t>у</a:t>
            </a:r>
            <a:r>
              <a:rPr sz="2000" spc="-225" dirty="0">
                <a:latin typeface="Microsoft Sans Serif"/>
                <a:cs typeface="Microsoft Sans Serif"/>
              </a:rPr>
              <a:t>ч</a:t>
            </a:r>
            <a:r>
              <a:rPr sz="2000" spc="-204" dirty="0">
                <a:latin typeface="Microsoft Sans Serif"/>
                <a:cs typeface="Microsoft Sans Serif"/>
              </a:rPr>
              <a:t>и</a:t>
            </a:r>
            <a:r>
              <a:rPr sz="2000" spc="-195" dirty="0">
                <a:latin typeface="Microsoft Sans Serif"/>
                <a:cs typeface="Microsoft Sans Serif"/>
              </a:rPr>
              <a:t>л</a:t>
            </a:r>
            <a:r>
              <a:rPr sz="2000" spc="-204" dirty="0">
                <a:latin typeface="Microsoft Sans Serif"/>
                <a:cs typeface="Microsoft Sans Serif"/>
              </a:rPr>
              <a:t>а</a:t>
            </a:r>
            <a:r>
              <a:rPr sz="2000" spc="-80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н</a:t>
            </a:r>
            <a:r>
              <a:rPr sz="2000" spc="-220" dirty="0">
                <a:latin typeface="Microsoft Sans Serif"/>
                <a:cs typeface="Microsoft Sans Serif"/>
              </a:rPr>
              <a:t>азва</a:t>
            </a:r>
            <a:r>
              <a:rPr sz="2000" spc="-215" dirty="0">
                <a:latin typeface="Microsoft Sans Serif"/>
                <a:cs typeface="Microsoft Sans Serif"/>
              </a:rPr>
              <a:t>н</a:t>
            </a:r>
            <a:r>
              <a:rPr sz="2000" spc="-210" dirty="0">
                <a:latin typeface="Microsoft Sans Serif"/>
                <a:cs typeface="Microsoft Sans Serif"/>
              </a:rPr>
              <a:t>и</a:t>
            </a:r>
            <a:r>
              <a:rPr sz="2000" spc="-204" dirty="0">
                <a:latin typeface="Microsoft Sans Serif"/>
                <a:cs typeface="Microsoft Sans Serif"/>
              </a:rPr>
              <a:t>е</a:t>
            </a:r>
            <a:r>
              <a:rPr sz="2000" spc="-80" dirty="0">
                <a:latin typeface="Microsoft Sans Serif"/>
                <a:cs typeface="Microsoft Sans Serif"/>
              </a:rPr>
              <a:t> </a:t>
            </a:r>
            <a:r>
              <a:rPr sz="2000" spc="-200" dirty="0">
                <a:latin typeface="Microsoft Sans Serif"/>
                <a:cs typeface="Microsoft Sans Serif"/>
              </a:rPr>
              <a:t>«</a:t>
            </a:r>
            <a:r>
              <a:rPr sz="2000" spc="-220" dirty="0">
                <a:latin typeface="Microsoft Sans Serif"/>
                <a:cs typeface="Microsoft Sans Serif"/>
              </a:rPr>
              <a:t>Сис</a:t>
            </a:r>
            <a:r>
              <a:rPr sz="2000" spc="-180" dirty="0">
                <a:latin typeface="Microsoft Sans Serif"/>
                <a:cs typeface="Microsoft Sans Serif"/>
              </a:rPr>
              <a:t>т</a:t>
            </a:r>
            <a:r>
              <a:rPr sz="2000" spc="-229" dirty="0">
                <a:latin typeface="Microsoft Sans Serif"/>
                <a:cs typeface="Microsoft Sans Serif"/>
              </a:rPr>
              <a:t>е</a:t>
            </a:r>
            <a:r>
              <a:rPr sz="2000" spc="-285" dirty="0">
                <a:latin typeface="Microsoft Sans Serif"/>
                <a:cs typeface="Microsoft Sans Serif"/>
              </a:rPr>
              <a:t>м</a:t>
            </a:r>
            <a:r>
              <a:rPr sz="2000" spc="-204" dirty="0">
                <a:latin typeface="Microsoft Sans Serif"/>
                <a:cs typeface="Microsoft Sans Serif"/>
              </a:rPr>
              <a:t>а</a:t>
            </a:r>
            <a:r>
              <a:rPr sz="2000" spc="-15" dirty="0">
                <a:latin typeface="Microsoft Sans Serif"/>
                <a:cs typeface="Microsoft Sans Serif"/>
              </a:rPr>
              <a:t> </a:t>
            </a:r>
            <a:r>
              <a:rPr sz="2000" spc="-204" dirty="0">
                <a:latin typeface="Microsoft Sans Serif"/>
                <a:cs typeface="Microsoft Sans Serif"/>
              </a:rPr>
              <a:t>4</a:t>
            </a:r>
            <a:r>
              <a:rPr sz="2000" spc="-380" dirty="0">
                <a:latin typeface="Microsoft Sans Serif"/>
                <a:cs typeface="Microsoft Sans Serif"/>
              </a:rPr>
              <a:t>К</a:t>
            </a:r>
            <a:r>
              <a:rPr sz="2000" spc="-160" dirty="0">
                <a:latin typeface="Microsoft Sans Serif"/>
                <a:cs typeface="Microsoft Sans Serif"/>
              </a:rPr>
              <a:t>».</a:t>
            </a:r>
            <a:endParaRPr sz="20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10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2000" spc="-380" dirty="0">
                <a:solidFill>
                  <a:srgbClr val="FFFFFF"/>
                </a:solidFill>
                <a:latin typeface="Microsoft Sans Serif"/>
                <a:cs typeface="Microsoft Sans Serif"/>
              </a:rPr>
              <a:t>К</a:t>
            </a:r>
            <a:r>
              <a:rPr sz="2000" spc="-254" dirty="0">
                <a:solidFill>
                  <a:srgbClr val="FFFFFF"/>
                </a:solidFill>
                <a:latin typeface="Microsoft Sans Serif"/>
                <a:cs typeface="Microsoft Sans Serif"/>
              </a:rPr>
              <a:t>РЕА</a:t>
            </a:r>
            <a:r>
              <a:rPr sz="2000" spc="-220" dirty="0">
                <a:solidFill>
                  <a:srgbClr val="FFFFFF"/>
                </a:solidFill>
                <a:latin typeface="Microsoft Sans Serif"/>
                <a:cs typeface="Microsoft Sans Serif"/>
              </a:rPr>
              <a:t>Т</a:t>
            </a:r>
            <a:r>
              <a:rPr sz="2000" spc="-275" dirty="0">
                <a:solidFill>
                  <a:srgbClr val="FFFFFF"/>
                </a:solidFill>
                <a:latin typeface="Microsoft Sans Serif"/>
                <a:cs typeface="Microsoft Sans Serif"/>
              </a:rPr>
              <a:t>И</a:t>
            </a:r>
            <a:r>
              <a:rPr sz="2000" spc="-260" dirty="0">
                <a:solidFill>
                  <a:srgbClr val="FFFFFF"/>
                </a:solidFill>
                <a:latin typeface="Microsoft Sans Serif"/>
                <a:cs typeface="Microsoft Sans Serif"/>
              </a:rPr>
              <a:t>ВНОСТ</a:t>
            </a:r>
            <a:r>
              <a:rPr sz="2000" spc="-229" dirty="0">
                <a:solidFill>
                  <a:srgbClr val="FFFFFF"/>
                </a:solidFill>
                <a:latin typeface="Microsoft Sans Serif"/>
                <a:cs typeface="Microsoft Sans Serif"/>
              </a:rPr>
              <a:t>Ь</a:t>
            </a:r>
            <a:r>
              <a:rPr sz="2000" spc="-105" dirty="0">
                <a:solidFill>
                  <a:srgbClr val="FFFFFF"/>
                </a:solidFill>
                <a:latin typeface="Microsoft Sans Serif"/>
                <a:cs typeface="Microsoft Sans Serif"/>
              </a:rPr>
              <a:t>,</a:t>
            </a:r>
            <a:r>
              <a:rPr sz="20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000" spc="-380" dirty="0">
                <a:solidFill>
                  <a:srgbClr val="FFFFFF"/>
                </a:solidFill>
                <a:latin typeface="Microsoft Sans Serif"/>
                <a:cs typeface="Microsoft Sans Serif"/>
              </a:rPr>
              <a:t>К</a:t>
            </a:r>
            <a:r>
              <a:rPr sz="2000" spc="-290" dirty="0">
                <a:solidFill>
                  <a:srgbClr val="FFFFFF"/>
                </a:solidFill>
                <a:latin typeface="Microsoft Sans Serif"/>
                <a:cs typeface="Microsoft Sans Serif"/>
              </a:rPr>
              <a:t>О</a:t>
            </a:r>
            <a:r>
              <a:rPr sz="2000" spc="-300" dirty="0">
                <a:solidFill>
                  <a:srgbClr val="FFFFFF"/>
                </a:solidFill>
                <a:latin typeface="Microsoft Sans Serif"/>
                <a:cs typeface="Microsoft Sans Serif"/>
              </a:rPr>
              <a:t>М</a:t>
            </a:r>
            <a:r>
              <a:rPr sz="2000" spc="-305" dirty="0">
                <a:solidFill>
                  <a:srgbClr val="FFFFFF"/>
                </a:solidFill>
                <a:latin typeface="Microsoft Sans Serif"/>
                <a:cs typeface="Microsoft Sans Serif"/>
              </a:rPr>
              <a:t>М</a:t>
            </a:r>
            <a:r>
              <a:rPr sz="2000" spc="-240" dirty="0">
                <a:solidFill>
                  <a:srgbClr val="FFFFFF"/>
                </a:solidFill>
                <a:latin typeface="Microsoft Sans Serif"/>
                <a:cs typeface="Microsoft Sans Serif"/>
              </a:rPr>
              <a:t>У</a:t>
            </a:r>
            <a:r>
              <a:rPr sz="2000" spc="-280" dirty="0">
                <a:solidFill>
                  <a:srgbClr val="FFFFFF"/>
                </a:solidFill>
                <a:latin typeface="Microsoft Sans Serif"/>
                <a:cs typeface="Microsoft Sans Serif"/>
              </a:rPr>
              <a:t>Н</a:t>
            </a:r>
            <a:r>
              <a:rPr sz="2000" spc="-345" dirty="0">
                <a:solidFill>
                  <a:srgbClr val="FFFFFF"/>
                </a:solidFill>
                <a:latin typeface="Microsoft Sans Serif"/>
                <a:cs typeface="Microsoft Sans Serif"/>
              </a:rPr>
              <a:t>И</a:t>
            </a:r>
            <a:r>
              <a:rPr sz="2000" spc="-310" dirty="0">
                <a:solidFill>
                  <a:srgbClr val="FFFFFF"/>
                </a:solidFill>
                <a:latin typeface="Microsoft Sans Serif"/>
                <a:cs typeface="Microsoft Sans Serif"/>
              </a:rPr>
              <a:t>К</a:t>
            </a:r>
            <a:r>
              <a:rPr sz="2000" spc="-254" dirty="0">
                <a:solidFill>
                  <a:srgbClr val="FFFFFF"/>
                </a:solidFill>
                <a:latin typeface="Microsoft Sans Serif"/>
                <a:cs typeface="Microsoft Sans Serif"/>
              </a:rPr>
              <a:t>А</a:t>
            </a:r>
            <a:r>
              <a:rPr sz="2000" spc="-300" dirty="0">
                <a:solidFill>
                  <a:srgbClr val="FFFFFF"/>
                </a:solidFill>
                <a:latin typeface="Microsoft Sans Serif"/>
                <a:cs typeface="Microsoft Sans Serif"/>
              </a:rPr>
              <a:t>Ц</a:t>
            </a:r>
            <a:r>
              <a:rPr sz="2000" spc="-275" dirty="0">
                <a:solidFill>
                  <a:srgbClr val="FFFFFF"/>
                </a:solidFill>
                <a:latin typeface="Microsoft Sans Serif"/>
                <a:cs typeface="Microsoft Sans Serif"/>
              </a:rPr>
              <a:t>ИЯ</a:t>
            </a:r>
            <a:r>
              <a:rPr sz="2000" spc="-105" dirty="0">
                <a:solidFill>
                  <a:srgbClr val="FFFFFF"/>
                </a:solidFill>
                <a:latin typeface="Microsoft Sans Serif"/>
                <a:cs typeface="Microsoft Sans Serif"/>
              </a:rPr>
              <a:t>,</a:t>
            </a:r>
            <a:r>
              <a:rPr sz="2000" spc="-8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000" spc="-380" dirty="0">
                <a:solidFill>
                  <a:srgbClr val="FFFFFF"/>
                </a:solidFill>
                <a:latin typeface="Microsoft Sans Serif"/>
                <a:cs typeface="Microsoft Sans Serif"/>
              </a:rPr>
              <a:t>К</a:t>
            </a:r>
            <a:r>
              <a:rPr sz="2000" spc="-290" dirty="0">
                <a:solidFill>
                  <a:srgbClr val="FFFFFF"/>
                </a:solidFill>
                <a:latin typeface="Microsoft Sans Serif"/>
                <a:cs typeface="Microsoft Sans Serif"/>
              </a:rPr>
              <a:t>ОО</a:t>
            </a:r>
            <a:r>
              <a:rPr sz="2000" spc="-254" dirty="0">
                <a:solidFill>
                  <a:srgbClr val="FFFFFF"/>
                </a:solidFill>
                <a:latin typeface="Microsoft Sans Serif"/>
                <a:cs typeface="Microsoft Sans Serif"/>
              </a:rPr>
              <a:t>Р</a:t>
            </a:r>
            <a:r>
              <a:rPr sz="2000" spc="-320" dirty="0">
                <a:solidFill>
                  <a:srgbClr val="FFFFFF"/>
                </a:solidFill>
                <a:latin typeface="Microsoft Sans Serif"/>
                <a:cs typeface="Microsoft Sans Serif"/>
              </a:rPr>
              <a:t>ДИН</a:t>
            </a:r>
            <a:r>
              <a:rPr sz="2000" spc="-300" dirty="0">
                <a:solidFill>
                  <a:srgbClr val="FFFFFF"/>
                </a:solidFill>
                <a:latin typeface="Microsoft Sans Serif"/>
                <a:cs typeface="Microsoft Sans Serif"/>
              </a:rPr>
              <a:t>АЦ</a:t>
            </a:r>
            <a:r>
              <a:rPr sz="2000" spc="-275" dirty="0">
                <a:solidFill>
                  <a:srgbClr val="FFFFFF"/>
                </a:solidFill>
                <a:latin typeface="Microsoft Sans Serif"/>
                <a:cs typeface="Microsoft Sans Serif"/>
              </a:rPr>
              <a:t>ИЯ</a:t>
            </a:r>
            <a:r>
              <a:rPr sz="2000" spc="-105" dirty="0">
                <a:solidFill>
                  <a:srgbClr val="FFFFFF"/>
                </a:solidFill>
                <a:latin typeface="Microsoft Sans Serif"/>
                <a:cs typeface="Microsoft Sans Serif"/>
              </a:rPr>
              <a:t>,</a:t>
            </a:r>
            <a:r>
              <a:rPr sz="20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000" spc="-380" dirty="0">
                <a:solidFill>
                  <a:srgbClr val="FFFFFF"/>
                </a:solidFill>
                <a:latin typeface="Microsoft Sans Serif"/>
                <a:cs typeface="Microsoft Sans Serif"/>
              </a:rPr>
              <a:t>К</a:t>
            </a:r>
            <a:r>
              <a:rPr sz="2000" spc="-254" dirty="0">
                <a:solidFill>
                  <a:srgbClr val="FFFFFF"/>
                </a:solidFill>
                <a:latin typeface="Microsoft Sans Serif"/>
                <a:cs typeface="Microsoft Sans Serif"/>
              </a:rPr>
              <a:t>Р</a:t>
            </a:r>
            <a:r>
              <a:rPr sz="2000" spc="-275" dirty="0">
                <a:solidFill>
                  <a:srgbClr val="FFFFFF"/>
                </a:solidFill>
                <a:latin typeface="Microsoft Sans Serif"/>
                <a:cs typeface="Microsoft Sans Serif"/>
              </a:rPr>
              <a:t>И</a:t>
            </a:r>
            <a:r>
              <a:rPr sz="2000" spc="-225" dirty="0">
                <a:solidFill>
                  <a:srgbClr val="FFFFFF"/>
                </a:solidFill>
                <a:latin typeface="Microsoft Sans Serif"/>
                <a:cs typeface="Microsoft Sans Serif"/>
              </a:rPr>
              <a:t>Т</a:t>
            </a:r>
            <a:r>
              <a:rPr sz="2000" spc="-290" dirty="0">
                <a:solidFill>
                  <a:srgbClr val="FFFFFF"/>
                </a:solidFill>
                <a:latin typeface="Microsoft Sans Serif"/>
                <a:cs typeface="Microsoft Sans Serif"/>
              </a:rPr>
              <a:t>И</a:t>
            </a:r>
            <a:r>
              <a:rPr sz="2000" spc="-280" dirty="0">
                <a:solidFill>
                  <a:srgbClr val="FFFFFF"/>
                </a:solidFill>
                <a:latin typeface="Microsoft Sans Serif"/>
                <a:cs typeface="Microsoft Sans Serif"/>
              </a:rPr>
              <a:t>Ч</a:t>
            </a:r>
            <a:r>
              <a:rPr sz="2000" spc="-254" dirty="0">
                <a:solidFill>
                  <a:srgbClr val="FFFFFF"/>
                </a:solidFill>
                <a:latin typeface="Microsoft Sans Serif"/>
                <a:cs typeface="Microsoft Sans Serif"/>
              </a:rPr>
              <a:t>Е</a:t>
            </a:r>
            <a:r>
              <a:rPr sz="2000" spc="-325" dirty="0">
                <a:solidFill>
                  <a:srgbClr val="FFFFFF"/>
                </a:solidFill>
                <a:latin typeface="Microsoft Sans Serif"/>
                <a:cs typeface="Microsoft Sans Serif"/>
              </a:rPr>
              <a:t>СК</a:t>
            </a:r>
            <a:r>
              <a:rPr sz="2000" spc="-290" dirty="0">
                <a:solidFill>
                  <a:srgbClr val="FFFFFF"/>
                </a:solidFill>
                <a:latin typeface="Microsoft Sans Serif"/>
                <a:cs typeface="Microsoft Sans Serif"/>
              </a:rPr>
              <a:t>О</a:t>
            </a:r>
            <a:r>
              <a:rPr sz="2000" spc="-245" dirty="0">
                <a:solidFill>
                  <a:srgbClr val="FFFFFF"/>
                </a:solidFill>
                <a:latin typeface="Microsoft Sans Serif"/>
                <a:cs typeface="Microsoft Sans Serif"/>
              </a:rPr>
              <a:t>Е</a:t>
            </a:r>
            <a:r>
              <a:rPr sz="20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000" spc="-305" dirty="0">
                <a:solidFill>
                  <a:srgbClr val="FFFFFF"/>
                </a:solidFill>
                <a:latin typeface="Microsoft Sans Serif"/>
                <a:cs typeface="Microsoft Sans Serif"/>
              </a:rPr>
              <a:t>М</a:t>
            </a:r>
            <a:r>
              <a:rPr sz="2000" spc="-235" dirty="0">
                <a:solidFill>
                  <a:srgbClr val="FFFFFF"/>
                </a:solidFill>
                <a:latin typeface="Microsoft Sans Serif"/>
                <a:cs typeface="Microsoft Sans Serif"/>
              </a:rPr>
              <a:t>ЫШ</a:t>
            </a:r>
            <a:r>
              <a:rPr sz="2000" spc="-335" dirty="0">
                <a:solidFill>
                  <a:srgbClr val="FFFFFF"/>
                </a:solidFill>
                <a:latin typeface="Microsoft Sans Serif"/>
                <a:cs typeface="Microsoft Sans Serif"/>
              </a:rPr>
              <a:t>Л</a:t>
            </a:r>
            <a:r>
              <a:rPr sz="2000" spc="-254" dirty="0">
                <a:solidFill>
                  <a:srgbClr val="FFFFFF"/>
                </a:solidFill>
                <a:latin typeface="Microsoft Sans Serif"/>
                <a:cs typeface="Microsoft Sans Serif"/>
              </a:rPr>
              <a:t>Е</a:t>
            </a:r>
            <a:r>
              <a:rPr sz="2000" spc="-265" dirty="0">
                <a:solidFill>
                  <a:srgbClr val="FFFFFF"/>
                </a:solidFill>
                <a:latin typeface="Microsoft Sans Serif"/>
                <a:cs typeface="Microsoft Sans Serif"/>
              </a:rPr>
              <a:t>НИЕ</a:t>
            </a:r>
            <a:endParaRPr sz="2000" dirty="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443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72755" y="1842655"/>
            <a:ext cx="9998891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РАУНД</a:t>
            </a:r>
          </a:p>
          <a:p>
            <a:pPr algn="ctr"/>
            <a:r>
              <a:rPr lang="ru-RU" sz="11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«РАЗМИНКА»</a:t>
            </a:r>
            <a:endParaRPr lang="ru-RU" sz="11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56030" marR="5080" indent="-1243965">
              <a:lnSpc>
                <a:spcPct val="100000"/>
              </a:lnSpc>
              <a:spcBef>
                <a:spcPts val="105"/>
              </a:spcBef>
            </a:pPr>
            <a:r>
              <a:rPr spc="-345" dirty="0"/>
              <a:t>Каку</a:t>
            </a:r>
            <a:r>
              <a:rPr spc="-455" dirty="0"/>
              <a:t>ю</a:t>
            </a:r>
            <a:r>
              <a:rPr spc="-125" dirty="0"/>
              <a:t> </a:t>
            </a:r>
            <a:r>
              <a:rPr spc="-290" dirty="0"/>
              <a:t>букву</a:t>
            </a:r>
            <a:r>
              <a:rPr spc="-114" dirty="0"/>
              <a:t> </a:t>
            </a:r>
            <a:r>
              <a:rPr spc="-310" dirty="0"/>
              <a:t>нужно</a:t>
            </a:r>
            <a:r>
              <a:rPr spc="-135" dirty="0"/>
              <a:t> </a:t>
            </a:r>
            <a:r>
              <a:rPr spc="-285" dirty="0"/>
              <a:t>впи</a:t>
            </a:r>
            <a:r>
              <a:rPr spc="-260" dirty="0"/>
              <a:t>сат</a:t>
            </a:r>
            <a:r>
              <a:rPr spc="-265" dirty="0"/>
              <a:t>ь</a:t>
            </a:r>
            <a:r>
              <a:rPr spc="-125" dirty="0"/>
              <a:t> </a:t>
            </a:r>
            <a:r>
              <a:rPr spc="-265" dirty="0"/>
              <a:t>в</a:t>
            </a:r>
            <a:r>
              <a:rPr spc="-120" dirty="0"/>
              <a:t> </a:t>
            </a:r>
            <a:r>
              <a:rPr spc="-275" dirty="0"/>
              <a:t>и</a:t>
            </a:r>
            <a:r>
              <a:rPr spc="-345" dirty="0"/>
              <a:t>мя</a:t>
            </a:r>
            <a:r>
              <a:rPr spc="-120" dirty="0"/>
              <a:t> </a:t>
            </a:r>
            <a:r>
              <a:rPr spc="-290" dirty="0"/>
              <a:t>мальчика,</a:t>
            </a:r>
            <a:r>
              <a:rPr spc="-140" dirty="0"/>
              <a:t> </a:t>
            </a:r>
            <a:r>
              <a:rPr spc="-265" dirty="0"/>
              <a:t>чтоб</a:t>
            </a:r>
            <a:r>
              <a:rPr spc="-350" dirty="0"/>
              <a:t>ы</a:t>
            </a:r>
            <a:r>
              <a:rPr spc="-120" dirty="0"/>
              <a:t> </a:t>
            </a:r>
            <a:r>
              <a:rPr spc="-285" dirty="0"/>
              <a:t>он</a:t>
            </a:r>
            <a:r>
              <a:rPr spc="-280" dirty="0"/>
              <a:t>о</a:t>
            </a:r>
            <a:r>
              <a:rPr spc="-130" dirty="0"/>
              <a:t> </a:t>
            </a:r>
            <a:r>
              <a:rPr spc="-295" dirty="0"/>
              <a:t>пр</a:t>
            </a:r>
            <a:r>
              <a:rPr spc="-310" dirty="0"/>
              <a:t>е</a:t>
            </a:r>
            <a:r>
              <a:rPr spc="-265" dirty="0"/>
              <a:t>в</a:t>
            </a:r>
            <a:r>
              <a:rPr spc="-290" dirty="0"/>
              <a:t>ра</a:t>
            </a:r>
            <a:r>
              <a:rPr spc="-235" dirty="0"/>
              <a:t>т</a:t>
            </a:r>
            <a:r>
              <a:rPr spc="-275" dirty="0"/>
              <a:t>и</a:t>
            </a:r>
            <a:r>
              <a:rPr spc="-270" dirty="0"/>
              <a:t>лос</a:t>
            </a:r>
            <a:r>
              <a:rPr spc="-254" dirty="0"/>
              <a:t>ь</a:t>
            </a:r>
            <a:r>
              <a:rPr spc="-130" dirty="0"/>
              <a:t> </a:t>
            </a:r>
            <a:r>
              <a:rPr spc="-180" dirty="0"/>
              <a:t>в  </a:t>
            </a:r>
            <a:r>
              <a:rPr spc="-290" dirty="0"/>
              <a:t>название</a:t>
            </a:r>
            <a:r>
              <a:rPr spc="-125" dirty="0"/>
              <a:t> </a:t>
            </a:r>
            <a:r>
              <a:rPr spc="-280" dirty="0"/>
              <a:t>древних</a:t>
            </a:r>
            <a:r>
              <a:rPr spc="-135" dirty="0"/>
              <a:t> </a:t>
            </a:r>
            <a:r>
              <a:rPr spc="-290" dirty="0"/>
              <a:t>шестов</a:t>
            </a:r>
            <a:r>
              <a:rPr spc="-130" dirty="0"/>
              <a:t> </a:t>
            </a:r>
            <a:r>
              <a:rPr spc="-250" dirty="0"/>
              <a:t>с</a:t>
            </a:r>
            <a:r>
              <a:rPr spc="-105" dirty="0"/>
              <a:t> </a:t>
            </a:r>
            <a:r>
              <a:rPr spc="-300" dirty="0"/>
              <a:t>заостренными</a:t>
            </a:r>
            <a:r>
              <a:rPr spc="-140" dirty="0"/>
              <a:t> </a:t>
            </a:r>
            <a:r>
              <a:rPr spc="-315" dirty="0"/>
              <a:t>концами?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93903" y="2223591"/>
            <a:ext cx="139509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spc="-760" dirty="0">
                <a:solidFill>
                  <a:srgbClr val="FF0000"/>
                </a:solidFill>
                <a:latin typeface="Microsoft Sans Serif"/>
                <a:cs typeface="Microsoft Sans Serif"/>
              </a:rPr>
              <a:t>КОЛЯ</a:t>
            </a:r>
            <a:endParaRPr sz="4800">
              <a:latin typeface="Microsoft Sans Serif"/>
              <a:cs typeface="Microsoft Sans Serif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005624" y="3219195"/>
            <a:ext cx="1026794" cy="744855"/>
            <a:chOff x="1005624" y="3219195"/>
            <a:chExt cx="1026794" cy="744855"/>
          </a:xfrm>
        </p:grpSpPr>
        <p:sp>
          <p:nvSpPr>
            <p:cNvPr id="5" name="object 5"/>
            <p:cNvSpPr/>
            <p:nvPr/>
          </p:nvSpPr>
          <p:spPr>
            <a:xfrm>
              <a:off x="1011974" y="3225545"/>
              <a:ext cx="1014094" cy="732155"/>
            </a:xfrm>
            <a:custGeom>
              <a:avLst/>
              <a:gdLst/>
              <a:ahLst/>
              <a:cxnLst/>
              <a:rect l="l" t="t" r="r" b="b"/>
              <a:pathLst>
                <a:path w="1014094" h="732154">
                  <a:moveTo>
                    <a:pt x="93560" y="0"/>
                  </a:moveTo>
                  <a:lnTo>
                    <a:pt x="0" y="151129"/>
                  </a:lnTo>
                  <a:lnTo>
                    <a:pt x="815936" y="656208"/>
                  </a:lnTo>
                  <a:lnTo>
                    <a:pt x="769073" y="731773"/>
                  </a:lnTo>
                  <a:lnTo>
                    <a:pt x="1013802" y="674242"/>
                  </a:lnTo>
                  <a:lnTo>
                    <a:pt x="956271" y="429513"/>
                  </a:lnTo>
                  <a:lnTo>
                    <a:pt x="909408" y="505078"/>
                  </a:lnTo>
                  <a:lnTo>
                    <a:pt x="9356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011974" y="3225545"/>
              <a:ext cx="1014094" cy="732155"/>
            </a:xfrm>
            <a:custGeom>
              <a:avLst/>
              <a:gdLst/>
              <a:ahLst/>
              <a:cxnLst/>
              <a:rect l="l" t="t" r="r" b="b"/>
              <a:pathLst>
                <a:path w="1014094" h="732154">
                  <a:moveTo>
                    <a:pt x="93560" y="0"/>
                  </a:moveTo>
                  <a:lnTo>
                    <a:pt x="909408" y="505078"/>
                  </a:lnTo>
                  <a:lnTo>
                    <a:pt x="956271" y="429513"/>
                  </a:lnTo>
                  <a:lnTo>
                    <a:pt x="1013802" y="674242"/>
                  </a:lnTo>
                  <a:lnTo>
                    <a:pt x="769073" y="731773"/>
                  </a:lnTo>
                  <a:lnTo>
                    <a:pt x="815936" y="656208"/>
                  </a:lnTo>
                  <a:lnTo>
                    <a:pt x="0" y="151129"/>
                  </a:lnTo>
                  <a:lnTo>
                    <a:pt x="9356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00072" y="396240"/>
            <a:ext cx="8077200" cy="6120384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6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0" y="0"/>
            <a:ext cx="12121896" cy="6726935"/>
            <a:chOff x="0" y="0"/>
            <a:chExt cx="12121896" cy="672693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121896" cy="672693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449311" y="2377478"/>
              <a:ext cx="568248" cy="790790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626444" y="1440873"/>
            <a:ext cx="10459658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1837 году немецкий педагог 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Фребель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вспомнил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известную фразу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«Дети – цветы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жизни".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он организовал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/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999" y="228600"/>
            <a:ext cx="11821294" cy="7086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73265" y="1828800"/>
            <a:ext cx="33127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РАУНД</a:t>
            </a:r>
            <a:endParaRPr lang="ru-RU" sz="6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30727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65759" y="2550160"/>
            <a:ext cx="3317240" cy="207263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127500" y="2496820"/>
            <a:ext cx="4161790" cy="212597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23619" y="5469890"/>
            <a:ext cx="599440" cy="600710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9077959" y="2049779"/>
            <a:ext cx="2275840" cy="4194810"/>
            <a:chOff x="9077959" y="2049779"/>
            <a:chExt cx="2275840" cy="4194810"/>
          </a:xfrm>
        </p:grpSpPr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077959" y="2049779"/>
              <a:ext cx="2275840" cy="376809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101579" y="5645150"/>
              <a:ext cx="599440" cy="5994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1627488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58309" y="2051050"/>
            <a:ext cx="3771899" cy="215011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81330" y="2072639"/>
            <a:ext cx="3357879" cy="210693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500109" y="1877060"/>
            <a:ext cx="3407409" cy="249936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24280" y="5057140"/>
            <a:ext cx="599440" cy="60071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904730" y="5200650"/>
            <a:ext cx="599440" cy="600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36091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037329" y="3081020"/>
            <a:ext cx="3657600" cy="244601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327390" y="3082289"/>
            <a:ext cx="3206750" cy="2404110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632459" y="1859279"/>
            <a:ext cx="2771140" cy="4471670"/>
            <a:chOff x="632459" y="1859279"/>
            <a:chExt cx="2771140" cy="4471670"/>
          </a:xfrm>
        </p:grpSpPr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2459" y="1859279"/>
              <a:ext cx="2771140" cy="386715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01039" y="5730239"/>
              <a:ext cx="599440" cy="600710"/>
            </a:xfrm>
            <a:prstGeom prst="rect">
              <a:avLst/>
            </a:prstGeom>
          </p:spPr>
        </p:pic>
      </p:grpSp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368790" y="5598159"/>
            <a:ext cx="599440" cy="59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55739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64540" y="1645920"/>
            <a:ext cx="2632710" cy="369950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51020" y="1554480"/>
            <a:ext cx="3028950" cy="401827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62009" y="1587500"/>
            <a:ext cx="2649220" cy="3859529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66189" y="5480050"/>
            <a:ext cx="599440" cy="59944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688830" y="5662929"/>
            <a:ext cx="599440" cy="59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17728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14190" y="2256789"/>
            <a:ext cx="3412490" cy="227456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7000" y="2230120"/>
            <a:ext cx="3983990" cy="264921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54430" y="5599429"/>
            <a:ext cx="599440" cy="599440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7929880" y="1690370"/>
            <a:ext cx="4001770" cy="4610100"/>
            <a:chOff x="7929880" y="1690370"/>
            <a:chExt cx="4001770" cy="4610100"/>
          </a:xfrm>
        </p:grpSpPr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929880" y="1690370"/>
              <a:ext cx="4001770" cy="400177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36480" y="5701029"/>
              <a:ext cx="599440" cy="5994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9886376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0" y="1902460"/>
            <a:ext cx="7245350" cy="3077210"/>
            <a:chOff x="0" y="1902460"/>
            <a:chExt cx="7245350" cy="307721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1902460"/>
              <a:ext cx="3077210" cy="307721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77210" y="2020570"/>
              <a:ext cx="4168140" cy="2840990"/>
            </a:xfrm>
            <a:prstGeom prst="rect">
              <a:avLst/>
            </a:prstGeom>
          </p:spPr>
        </p:pic>
      </p:grpSp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748269" y="1958339"/>
            <a:ext cx="4259580" cy="296545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38250" y="5488940"/>
            <a:ext cx="599439" cy="59944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884409" y="5621020"/>
            <a:ext cx="599440" cy="600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921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8418" y="62111"/>
            <a:ext cx="3048635" cy="3697604"/>
            <a:chOff x="148418" y="62111"/>
            <a:chExt cx="3048635" cy="3697604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8418" y="62111"/>
              <a:ext cx="3048298" cy="369733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1272" y="222503"/>
              <a:ext cx="2551176" cy="3200400"/>
            </a:xfrm>
            <a:prstGeom prst="rect">
              <a:avLst/>
            </a:prstGeom>
          </p:spPr>
        </p:pic>
      </p:grpSp>
      <p:grpSp>
        <p:nvGrpSpPr>
          <p:cNvPr id="5" name="object 5"/>
          <p:cNvGrpSpPr/>
          <p:nvPr/>
        </p:nvGrpSpPr>
        <p:grpSpPr>
          <a:xfrm>
            <a:off x="9244294" y="62327"/>
            <a:ext cx="2922905" cy="3794760"/>
            <a:chOff x="9244294" y="62327"/>
            <a:chExt cx="2922905" cy="3794760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244294" y="62327"/>
              <a:ext cx="2922559" cy="3794311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66504" y="222504"/>
              <a:ext cx="2426207" cy="3297936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2954274" y="27709"/>
            <a:ext cx="6412230" cy="4010405"/>
            <a:chOff x="3093720" y="24383"/>
            <a:chExt cx="6412230" cy="4010405"/>
          </a:xfrm>
        </p:grpSpPr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93720" y="24383"/>
              <a:ext cx="3543934" cy="397687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276472" y="222504"/>
              <a:ext cx="2971800" cy="3404616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327648" y="24383"/>
              <a:ext cx="3178302" cy="4010405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525767" y="222504"/>
              <a:ext cx="2606039" cy="3438144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3480815" y="4437888"/>
            <a:ext cx="5256530" cy="1229995"/>
            <a:chOff x="3480815" y="4437888"/>
            <a:chExt cx="5256530" cy="1229995"/>
          </a:xfrm>
        </p:grpSpPr>
        <p:pic>
          <p:nvPicPr>
            <p:cNvPr id="14" name="object 1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736847" y="4572000"/>
              <a:ext cx="4998720" cy="768096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480815" y="4437888"/>
              <a:ext cx="5256022" cy="1229690"/>
            </a:xfrm>
            <a:prstGeom prst="rect">
              <a:avLst/>
            </a:prstGeom>
          </p:spPr>
        </p:pic>
      </p:grpSp>
      <p:sp>
        <p:nvSpPr>
          <p:cNvPr id="16" name="object 16"/>
          <p:cNvSpPr txBox="1"/>
          <p:nvPr/>
        </p:nvSpPr>
        <p:spPr>
          <a:xfrm>
            <a:off x="3736847" y="4572000"/>
            <a:ext cx="4998720" cy="768350"/>
          </a:xfrm>
          <a:prstGeom prst="rect">
            <a:avLst/>
          </a:prstGeom>
          <a:ln w="6096">
            <a:solidFill>
              <a:srgbClr val="5B9BD4"/>
            </a:solidFill>
          </a:ln>
        </p:spPr>
        <p:txBody>
          <a:bodyPr vert="horz" wrap="square" lIns="0" tIns="31750" rIns="0" bIns="0" rtlCol="0">
            <a:spAutoFit/>
          </a:bodyPr>
          <a:lstStyle/>
          <a:p>
            <a:pPr marL="90170">
              <a:lnSpc>
                <a:spcPct val="100000"/>
              </a:lnSpc>
              <a:spcBef>
                <a:spcPts val="250"/>
              </a:spcBef>
            </a:pPr>
            <a:r>
              <a:rPr sz="4400" spc="-190" dirty="0">
                <a:latin typeface="Microsoft Sans Serif"/>
                <a:cs typeface="Microsoft Sans Serif"/>
              </a:rPr>
              <a:t>КТО</a:t>
            </a:r>
            <a:r>
              <a:rPr sz="4400" spc="30" dirty="0">
                <a:latin typeface="Microsoft Sans Serif"/>
                <a:cs typeface="Microsoft Sans Serif"/>
              </a:rPr>
              <a:t> </a:t>
            </a:r>
            <a:r>
              <a:rPr sz="4400" spc="-10" dirty="0">
                <a:latin typeface="Microsoft Sans Serif"/>
                <a:cs typeface="Microsoft Sans Serif"/>
              </a:rPr>
              <a:t>ЭТИ</a:t>
            </a:r>
            <a:r>
              <a:rPr sz="4400" spc="50" dirty="0">
                <a:latin typeface="Microsoft Sans Serif"/>
                <a:cs typeface="Microsoft Sans Serif"/>
              </a:rPr>
              <a:t> </a:t>
            </a:r>
            <a:r>
              <a:rPr sz="4400" spc="-175" dirty="0">
                <a:latin typeface="Microsoft Sans Serif"/>
                <a:cs typeface="Microsoft Sans Serif"/>
              </a:rPr>
              <a:t>ЛЮДИ?</a:t>
            </a:r>
            <a:endParaRPr sz="44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9060" y="2462529"/>
            <a:ext cx="3807460" cy="242570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005579" y="1799589"/>
            <a:ext cx="3463289" cy="346328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710169" y="2317750"/>
            <a:ext cx="4344670" cy="271526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32510" y="5471159"/>
            <a:ext cx="599440" cy="59944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688830" y="5601970"/>
            <a:ext cx="599440" cy="59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23920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34009" y="2023110"/>
            <a:ext cx="1944370" cy="291719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02400" y="1964689"/>
            <a:ext cx="5393690" cy="303403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448560" y="2255520"/>
            <a:ext cx="3882390" cy="2584449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07110" y="5557520"/>
            <a:ext cx="599440" cy="60071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862819" y="5657850"/>
            <a:ext cx="599440" cy="59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48963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2324100"/>
            <a:ext cx="3061970" cy="216789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80409" y="2325370"/>
            <a:ext cx="3117850" cy="218566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515100" y="2255520"/>
            <a:ext cx="2310129" cy="2306319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056369" y="2357120"/>
            <a:ext cx="2970529" cy="208533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59180" y="5619750"/>
            <a:ext cx="599440" cy="59944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314180" y="5723890"/>
            <a:ext cx="599440" cy="59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52151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65759" y="2550160"/>
            <a:ext cx="3317240" cy="207263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127500" y="2496820"/>
            <a:ext cx="4161790" cy="212597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23619" y="5469890"/>
            <a:ext cx="599440" cy="600710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9077959" y="2049779"/>
            <a:ext cx="2275840" cy="4194810"/>
            <a:chOff x="9077959" y="2049779"/>
            <a:chExt cx="2275840" cy="4194810"/>
          </a:xfrm>
        </p:grpSpPr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077959" y="2049779"/>
              <a:ext cx="2275840" cy="376809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101579" y="5645150"/>
              <a:ext cx="599440" cy="599440"/>
            </a:xfrm>
            <a:prstGeom prst="rect">
              <a:avLst/>
            </a:prstGeom>
          </p:spPr>
        </p:pic>
      </p:grpSp>
      <p:sp>
        <p:nvSpPr>
          <p:cNvPr id="3" name="TextBox 2"/>
          <p:cNvSpPr txBox="1"/>
          <p:nvPr/>
        </p:nvSpPr>
        <p:spPr>
          <a:xfrm>
            <a:off x="3500546" y="957590"/>
            <a:ext cx="51909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Ветер, ветер ты могуч! </a:t>
            </a:r>
          </a:p>
        </p:txBody>
      </p:sp>
    </p:spTree>
    <p:extLst>
      <p:ext uri="{BB962C8B-B14F-4D97-AF65-F5344CB8AC3E}">
        <p14:creationId xmlns:p14="http://schemas.microsoft.com/office/powerpoint/2010/main" val="26246760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58309" y="2051050"/>
            <a:ext cx="3771899" cy="215011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81330" y="2072639"/>
            <a:ext cx="3357879" cy="210693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500109" y="1877060"/>
            <a:ext cx="3407409" cy="249936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24280" y="5057140"/>
            <a:ext cx="599440" cy="60071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904730" y="5200650"/>
            <a:ext cx="599440" cy="6007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92321" y="1143000"/>
            <a:ext cx="7207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Водичка, водичка, умой мое личико</a:t>
            </a:r>
          </a:p>
        </p:txBody>
      </p:sp>
    </p:spTree>
    <p:extLst>
      <p:ext uri="{BB962C8B-B14F-4D97-AF65-F5344CB8AC3E}">
        <p14:creationId xmlns:p14="http://schemas.microsoft.com/office/powerpoint/2010/main" val="170258952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037329" y="3081020"/>
            <a:ext cx="3657600" cy="244601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327390" y="3082289"/>
            <a:ext cx="3206750" cy="2404110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632459" y="1859279"/>
            <a:ext cx="2771140" cy="4471670"/>
            <a:chOff x="632459" y="1859279"/>
            <a:chExt cx="2771140" cy="4471670"/>
          </a:xfrm>
        </p:grpSpPr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2459" y="1859279"/>
              <a:ext cx="2771140" cy="386715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01039" y="5730239"/>
              <a:ext cx="599440" cy="600710"/>
            </a:xfrm>
            <a:prstGeom prst="rect">
              <a:avLst/>
            </a:prstGeom>
          </p:spPr>
        </p:pic>
      </p:grpSp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368790" y="5598159"/>
            <a:ext cx="599440" cy="5994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25782" y="1066800"/>
            <a:ext cx="62806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 Сяду на пенёк, съем пирожок!</a:t>
            </a:r>
          </a:p>
        </p:txBody>
      </p:sp>
    </p:spTree>
    <p:extLst>
      <p:ext uri="{BB962C8B-B14F-4D97-AF65-F5344CB8AC3E}">
        <p14:creationId xmlns:p14="http://schemas.microsoft.com/office/powerpoint/2010/main" val="12218456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64540" y="1645920"/>
            <a:ext cx="2632710" cy="369950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51020" y="1554480"/>
            <a:ext cx="3028950" cy="401827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62009" y="1587500"/>
            <a:ext cx="2649220" cy="3859529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66189" y="5480050"/>
            <a:ext cx="599440" cy="59944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688830" y="5662929"/>
            <a:ext cx="599440" cy="5994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59053" y="874463"/>
            <a:ext cx="90738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Ты все пела? Это дело! Так поди же, попляши! </a:t>
            </a:r>
          </a:p>
        </p:txBody>
      </p:sp>
    </p:spTree>
    <p:extLst>
      <p:ext uri="{BB962C8B-B14F-4D97-AF65-F5344CB8AC3E}">
        <p14:creationId xmlns:p14="http://schemas.microsoft.com/office/powerpoint/2010/main" val="212535983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14190" y="2256789"/>
            <a:ext cx="3412490" cy="227456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7000" y="2230120"/>
            <a:ext cx="3983990" cy="264921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54430" y="5599429"/>
            <a:ext cx="599440" cy="599440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7929880" y="1690370"/>
            <a:ext cx="4001770" cy="4610100"/>
            <a:chOff x="7929880" y="1690370"/>
            <a:chExt cx="4001770" cy="4610100"/>
          </a:xfrm>
        </p:grpSpPr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929880" y="1690370"/>
              <a:ext cx="4001770" cy="400177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36480" y="5701029"/>
              <a:ext cx="599440" cy="599440"/>
            </a:xfrm>
            <a:prstGeom prst="rect">
              <a:avLst/>
            </a:prstGeom>
          </p:spPr>
        </p:pic>
      </p:grpSp>
      <p:sp>
        <p:nvSpPr>
          <p:cNvPr id="3" name="TextBox 2"/>
          <p:cNvSpPr txBox="1"/>
          <p:nvPr/>
        </p:nvSpPr>
        <p:spPr>
          <a:xfrm>
            <a:off x="690610" y="1185293"/>
            <a:ext cx="108107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Избушка, избушка, встань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лесу задом, а ко мне передом </a:t>
            </a:r>
          </a:p>
        </p:txBody>
      </p:sp>
    </p:spTree>
    <p:extLst>
      <p:ext uri="{BB962C8B-B14F-4D97-AF65-F5344CB8AC3E}">
        <p14:creationId xmlns:p14="http://schemas.microsoft.com/office/powerpoint/2010/main" val="360168281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0" y="1902460"/>
            <a:ext cx="7245350" cy="3077210"/>
            <a:chOff x="0" y="1902460"/>
            <a:chExt cx="7245350" cy="307721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1902460"/>
              <a:ext cx="3077210" cy="307721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77210" y="2020570"/>
              <a:ext cx="4168140" cy="2840990"/>
            </a:xfrm>
            <a:prstGeom prst="rect">
              <a:avLst/>
            </a:prstGeom>
          </p:spPr>
        </p:pic>
      </p:grpSp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748269" y="1958339"/>
            <a:ext cx="4259580" cy="296545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38250" y="5488940"/>
            <a:ext cx="599439" cy="59944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884409" y="5621020"/>
            <a:ext cx="599440" cy="6007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20434" y="1094509"/>
            <a:ext cx="9751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Свет мой, зеркальце, скажи, да всю правду доложи </a:t>
            </a:r>
          </a:p>
        </p:txBody>
      </p:sp>
    </p:spTree>
    <p:extLst>
      <p:ext uri="{BB962C8B-B14F-4D97-AF65-F5344CB8AC3E}">
        <p14:creationId xmlns:p14="http://schemas.microsoft.com/office/powerpoint/2010/main" val="322881067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9060" y="2462529"/>
            <a:ext cx="3807460" cy="242570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005579" y="1799589"/>
            <a:ext cx="3463289" cy="346328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710169" y="2317750"/>
            <a:ext cx="4344670" cy="271526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32510" y="5471159"/>
            <a:ext cx="599440" cy="59944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688830" y="5601970"/>
            <a:ext cx="599440" cy="5994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30315" y="902172"/>
            <a:ext cx="59313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Избушка на курьих ножках </a:t>
            </a:r>
          </a:p>
        </p:txBody>
      </p:sp>
    </p:spTree>
    <p:extLst>
      <p:ext uri="{BB962C8B-B14F-4D97-AF65-F5344CB8AC3E}">
        <p14:creationId xmlns:p14="http://schemas.microsoft.com/office/powerpoint/2010/main" val="4318863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3840" y="137158"/>
            <a:ext cx="11759565" cy="6614159"/>
            <a:chOff x="243840" y="137158"/>
            <a:chExt cx="11759565" cy="66141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3840" y="137158"/>
              <a:ext cx="11759184" cy="661415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13687" y="2578607"/>
              <a:ext cx="8366759" cy="3108960"/>
            </a:xfrm>
            <a:custGeom>
              <a:avLst/>
              <a:gdLst/>
              <a:ahLst/>
              <a:cxnLst/>
              <a:rect l="l" t="t" r="r" b="b"/>
              <a:pathLst>
                <a:path w="8366759" h="3108960">
                  <a:moveTo>
                    <a:pt x="8366759" y="0"/>
                  </a:moveTo>
                  <a:lnTo>
                    <a:pt x="0" y="0"/>
                  </a:lnTo>
                  <a:lnTo>
                    <a:pt x="0" y="3108960"/>
                  </a:lnTo>
                  <a:lnTo>
                    <a:pt x="8366759" y="3108960"/>
                  </a:lnTo>
                  <a:lnTo>
                    <a:pt x="83667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313687" y="2578607"/>
              <a:ext cx="8366759" cy="3108960"/>
            </a:xfrm>
            <a:custGeom>
              <a:avLst/>
              <a:gdLst/>
              <a:ahLst/>
              <a:cxnLst/>
              <a:rect l="l" t="t" r="r" b="b"/>
              <a:pathLst>
                <a:path w="8366759" h="3108960">
                  <a:moveTo>
                    <a:pt x="0" y="3108960"/>
                  </a:moveTo>
                  <a:lnTo>
                    <a:pt x="8366759" y="3108960"/>
                  </a:lnTo>
                  <a:lnTo>
                    <a:pt x="8366759" y="0"/>
                  </a:lnTo>
                  <a:lnTo>
                    <a:pt x="0" y="0"/>
                  </a:lnTo>
                  <a:lnTo>
                    <a:pt x="0" y="3108960"/>
                  </a:lnTo>
                  <a:close/>
                </a:path>
              </a:pathLst>
            </a:custGeom>
            <a:ln w="12192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56816" y="2505494"/>
              <a:ext cx="2540254" cy="79079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20895" y="2505494"/>
              <a:ext cx="1817877" cy="79079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62599" y="2505494"/>
              <a:ext cx="2634742" cy="79079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26680" y="2505494"/>
              <a:ext cx="1330198" cy="79079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874519" y="2932214"/>
              <a:ext cx="3012821" cy="79079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514087" y="2932214"/>
              <a:ext cx="4719573" cy="79079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267968" y="3358934"/>
              <a:ext cx="7846822" cy="79079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741663" y="3358934"/>
              <a:ext cx="1098613" cy="79079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517904" y="3785654"/>
              <a:ext cx="8078597" cy="79079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246631" y="4212373"/>
              <a:ext cx="8614918" cy="790790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3584" y="4639094"/>
              <a:ext cx="5313934" cy="79079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184392" y="4639094"/>
              <a:ext cx="3686429" cy="79079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033016" y="5065776"/>
              <a:ext cx="6947661" cy="790790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1453641" y="2599766"/>
            <a:ext cx="8087995" cy="301561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643890" marR="645795" indent="3175" algn="ctr">
              <a:lnSpc>
                <a:spcPct val="100000"/>
              </a:lnSpc>
              <a:spcBef>
                <a:spcPts val="110"/>
              </a:spcBef>
            </a:pPr>
            <a:r>
              <a:rPr sz="2800" spc="-20" dirty="0">
                <a:latin typeface="Microsoft Sans Serif"/>
                <a:cs typeface="Microsoft Sans Serif"/>
              </a:rPr>
              <a:t>Знаменитый</a:t>
            </a:r>
            <a:r>
              <a:rPr sz="2800" spc="-5" dirty="0">
                <a:latin typeface="Microsoft Sans Serif"/>
                <a:cs typeface="Microsoft Sans Serif"/>
              </a:rPr>
              <a:t> </a:t>
            </a:r>
            <a:r>
              <a:rPr sz="2800" b="1" spc="-5" dirty="0">
                <a:latin typeface="Arial"/>
                <a:cs typeface="Arial"/>
              </a:rPr>
              <a:t>педагог</a:t>
            </a:r>
            <a:r>
              <a:rPr sz="2800" b="1" spc="-30" dirty="0">
                <a:latin typeface="Arial"/>
                <a:cs typeface="Arial"/>
              </a:rPr>
              <a:t> </a:t>
            </a:r>
            <a:r>
              <a:rPr sz="2800" spc="5" dirty="0">
                <a:latin typeface="Microsoft Sans Serif"/>
                <a:cs typeface="Microsoft Sans Serif"/>
              </a:rPr>
              <a:t>XVII</a:t>
            </a:r>
            <a:r>
              <a:rPr sz="2800" spc="-35" dirty="0">
                <a:latin typeface="Microsoft Sans Serif"/>
                <a:cs typeface="Microsoft Sans Serif"/>
              </a:rPr>
              <a:t> века</a:t>
            </a:r>
            <a:r>
              <a:rPr sz="2800" spc="15" dirty="0">
                <a:latin typeface="Microsoft Sans Serif"/>
                <a:cs typeface="Microsoft Sans Serif"/>
              </a:rPr>
              <a:t> </a:t>
            </a:r>
            <a:r>
              <a:rPr sz="2800" spc="-10" dirty="0">
                <a:latin typeface="Microsoft Sans Serif"/>
                <a:cs typeface="Microsoft Sans Serif"/>
              </a:rPr>
              <a:t>Ян</a:t>
            </a:r>
            <a:r>
              <a:rPr sz="2800" spc="40" dirty="0">
                <a:latin typeface="Microsoft Sans Serif"/>
                <a:cs typeface="Microsoft Sans Serif"/>
              </a:rPr>
              <a:t> </a:t>
            </a:r>
            <a:r>
              <a:rPr sz="2800" spc="-20" dirty="0">
                <a:latin typeface="Microsoft Sans Serif"/>
                <a:cs typeface="Microsoft Sans Serif"/>
              </a:rPr>
              <a:t>Амос </a:t>
            </a:r>
            <a:r>
              <a:rPr sz="2800" spc="-15" dirty="0">
                <a:latin typeface="Microsoft Sans Serif"/>
                <a:cs typeface="Microsoft Sans Serif"/>
              </a:rPr>
              <a:t> </a:t>
            </a:r>
            <a:r>
              <a:rPr sz="2800" spc="-55" dirty="0">
                <a:latin typeface="Microsoft Sans Serif"/>
                <a:cs typeface="Microsoft Sans Serif"/>
              </a:rPr>
              <a:t>Коменский</a:t>
            </a:r>
            <a:r>
              <a:rPr sz="2800" spc="10" dirty="0">
                <a:latin typeface="Microsoft Sans Serif"/>
                <a:cs typeface="Microsoft Sans Serif"/>
              </a:rPr>
              <a:t> </a:t>
            </a:r>
            <a:r>
              <a:rPr sz="2800" spc="15" dirty="0">
                <a:latin typeface="Microsoft Sans Serif"/>
                <a:cs typeface="Microsoft Sans Serif"/>
              </a:rPr>
              <a:t>был </a:t>
            </a:r>
            <a:r>
              <a:rPr sz="2800" spc="-20" dirty="0">
                <a:latin typeface="Microsoft Sans Serif"/>
                <a:cs typeface="Microsoft Sans Serif"/>
              </a:rPr>
              <a:t>первым,</a:t>
            </a:r>
            <a:r>
              <a:rPr sz="2800" dirty="0">
                <a:latin typeface="Microsoft Sans Serif"/>
                <a:cs typeface="Microsoft Sans Serif"/>
              </a:rPr>
              <a:t> </a:t>
            </a:r>
            <a:r>
              <a:rPr sz="2800" spc="-45" dirty="0">
                <a:latin typeface="Microsoft Sans Serif"/>
                <a:cs typeface="Microsoft Sans Serif"/>
              </a:rPr>
              <a:t>кто,</a:t>
            </a:r>
            <a:r>
              <a:rPr sz="2800" spc="25" dirty="0">
                <a:latin typeface="Microsoft Sans Serif"/>
                <a:cs typeface="Microsoft Sans Serif"/>
              </a:rPr>
              <a:t> </a:t>
            </a:r>
            <a:r>
              <a:rPr sz="2800" spc="-5" dirty="0">
                <a:latin typeface="Microsoft Sans Serif"/>
                <a:cs typeface="Microsoft Sans Serif"/>
              </a:rPr>
              <a:t>идя</a:t>
            </a:r>
            <a:r>
              <a:rPr sz="2800" spc="20" dirty="0">
                <a:latin typeface="Microsoft Sans Serif"/>
                <a:cs typeface="Microsoft Sans Serif"/>
              </a:rPr>
              <a:t> </a:t>
            </a:r>
            <a:r>
              <a:rPr sz="2800" spc="5" dirty="0">
                <a:latin typeface="Microsoft Sans Serif"/>
                <a:cs typeface="Microsoft Sans Serif"/>
              </a:rPr>
              <a:t>в</a:t>
            </a:r>
            <a:r>
              <a:rPr sz="2800" spc="10" dirty="0">
                <a:latin typeface="Microsoft Sans Serif"/>
                <a:cs typeface="Microsoft Sans Serif"/>
              </a:rPr>
              <a:t> </a:t>
            </a:r>
            <a:r>
              <a:rPr sz="2800" spc="-15" dirty="0">
                <a:latin typeface="Microsoft Sans Serif"/>
                <a:cs typeface="Microsoft Sans Serif"/>
              </a:rPr>
              <a:t>ногу</a:t>
            </a:r>
            <a:r>
              <a:rPr sz="2800" spc="5" dirty="0">
                <a:latin typeface="Microsoft Sans Serif"/>
                <a:cs typeface="Microsoft Sans Serif"/>
              </a:rPr>
              <a:t> </a:t>
            </a:r>
            <a:r>
              <a:rPr sz="2800" dirty="0">
                <a:latin typeface="Microsoft Sans Serif"/>
                <a:cs typeface="Microsoft Sans Serif"/>
              </a:rPr>
              <a:t>с</a:t>
            </a:r>
          </a:p>
          <a:p>
            <a:pPr marL="12700" marR="5080" indent="-4445" algn="ctr">
              <a:lnSpc>
                <a:spcPct val="100000"/>
              </a:lnSpc>
            </a:pPr>
            <a:r>
              <a:rPr sz="2800" spc="-35" dirty="0">
                <a:latin typeface="Microsoft Sans Serif"/>
                <a:cs typeface="Microsoft Sans Serif"/>
              </a:rPr>
              <a:t>техническим</a:t>
            </a:r>
            <a:r>
              <a:rPr sz="2800" spc="30" dirty="0">
                <a:latin typeface="Microsoft Sans Serif"/>
                <a:cs typeface="Microsoft Sans Serif"/>
              </a:rPr>
              <a:t> </a:t>
            </a:r>
            <a:r>
              <a:rPr sz="2800" spc="-15" dirty="0">
                <a:latin typeface="Microsoft Sans Serif"/>
                <a:cs typeface="Microsoft Sans Serif"/>
              </a:rPr>
              <a:t>прогрессом,</a:t>
            </a:r>
            <a:r>
              <a:rPr sz="2800" spc="5" dirty="0">
                <a:latin typeface="Microsoft Sans Serif"/>
                <a:cs typeface="Microsoft Sans Serif"/>
              </a:rPr>
              <a:t> </a:t>
            </a:r>
            <a:r>
              <a:rPr sz="2800" spc="10" dirty="0">
                <a:latin typeface="Microsoft Sans Serif"/>
                <a:cs typeface="Microsoft Sans Serif"/>
              </a:rPr>
              <a:t>стал</a:t>
            </a:r>
            <a:r>
              <a:rPr sz="2800" spc="-10" dirty="0">
                <a:latin typeface="Microsoft Sans Serif"/>
                <a:cs typeface="Microsoft Sans Serif"/>
              </a:rPr>
              <a:t> </a:t>
            </a:r>
            <a:r>
              <a:rPr sz="2800" spc="-25" dirty="0">
                <a:latin typeface="Microsoft Sans Serif"/>
                <a:cs typeface="Microsoft Sans Serif"/>
              </a:rPr>
              <a:t>использовать </a:t>
            </a:r>
            <a:r>
              <a:rPr sz="2800" spc="-15" dirty="0">
                <a:latin typeface="Microsoft Sans Serif"/>
                <a:cs typeface="Microsoft Sans Serif"/>
              </a:rPr>
              <a:t>это </a:t>
            </a:r>
            <a:r>
              <a:rPr sz="2800" spc="-725" dirty="0">
                <a:latin typeface="Microsoft Sans Serif"/>
                <a:cs typeface="Microsoft Sans Serif"/>
              </a:rPr>
              <a:t> </a:t>
            </a:r>
            <a:r>
              <a:rPr sz="2800" spc="5" dirty="0">
                <a:latin typeface="Microsoft Sans Serif"/>
                <a:cs typeface="Microsoft Sans Serif"/>
              </a:rPr>
              <a:t>в</a:t>
            </a:r>
            <a:r>
              <a:rPr sz="2800" spc="10" dirty="0">
                <a:latin typeface="Microsoft Sans Serif"/>
                <a:cs typeface="Microsoft Sans Serif"/>
              </a:rPr>
              <a:t> </a:t>
            </a:r>
            <a:r>
              <a:rPr sz="2800" spc="-25" dirty="0">
                <a:latin typeface="Microsoft Sans Serif"/>
                <a:cs typeface="Microsoft Sans Serif"/>
              </a:rPr>
              <a:t>учебниках,</a:t>
            </a:r>
            <a:r>
              <a:rPr sz="2800" spc="45" dirty="0">
                <a:latin typeface="Microsoft Sans Serif"/>
                <a:cs typeface="Microsoft Sans Serif"/>
              </a:rPr>
              <a:t> </a:t>
            </a:r>
            <a:r>
              <a:rPr sz="2800" spc="-30" dirty="0">
                <a:latin typeface="Microsoft Sans Serif"/>
                <a:cs typeface="Microsoft Sans Serif"/>
              </a:rPr>
              <a:t>причем</a:t>
            </a:r>
            <a:r>
              <a:rPr sz="2800" spc="30" dirty="0">
                <a:latin typeface="Microsoft Sans Serif"/>
                <a:cs typeface="Microsoft Sans Serif"/>
              </a:rPr>
              <a:t> </a:t>
            </a:r>
            <a:r>
              <a:rPr sz="2800" spc="-25" dirty="0">
                <a:latin typeface="Microsoft Sans Serif"/>
                <a:cs typeface="Microsoft Sans Serif"/>
              </a:rPr>
              <a:t>по</a:t>
            </a:r>
            <a:r>
              <a:rPr sz="2800" spc="35" dirty="0">
                <a:latin typeface="Microsoft Sans Serif"/>
                <a:cs typeface="Microsoft Sans Serif"/>
              </a:rPr>
              <a:t> </a:t>
            </a:r>
            <a:r>
              <a:rPr sz="2800" spc="-25" dirty="0">
                <a:latin typeface="Microsoft Sans Serif"/>
                <a:cs typeface="Microsoft Sans Serif"/>
              </a:rPr>
              <a:t>всем</a:t>
            </a:r>
            <a:r>
              <a:rPr sz="2800" spc="-15" dirty="0">
                <a:latin typeface="Microsoft Sans Serif"/>
                <a:cs typeface="Microsoft Sans Serif"/>
              </a:rPr>
              <a:t> </a:t>
            </a:r>
            <a:r>
              <a:rPr sz="2800" spc="-40" dirty="0">
                <a:latin typeface="Microsoft Sans Serif"/>
                <a:cs typeface="Microsoft Sans Serif"/>
              </a:rPr>
              <a:t>предметам,</a:t>
            </a:r>
            <a:r>
              <a:rPr sz="2800" spc="45" dirty="0">
                <a:latin typeface="Microsoft Sans Serif"/>
                <a:cs typeface="Microsoft Sans Serif"/>
              </a:rPr>
              <a:t> </a:t>
            </a:r>
            <a:r>
              <a:rPr sz="2800" dirty="0">
                <a:latin typeface="Microsoft Sans Serif"/>
                <a:cs typeface="Microsoft Sans Serif"/>
              </a:rPr>
              <a:t>ибо </a:t>
            </a:r>
            <a:r>
              <a:rPr sz="2800" spc="5" dirty="0">
                <a:latin typeface="Microsoft Sans Serif"/>
                <a:cs typeface="Microsoft Sans Serif"/>
              </a:rPr>
              <a:t> </a:t>
            </a:r>
            <a:r>
              <a:rPr sz="2800" spc="-15" dirty="0">
                <a:latin typeface="Microsoft Sans Serif"/>
                <a:cs typeface="Microsoft Sans Serif"/>
              </a:rPr>
              <a:t>это,</a:t>
            </a:r>
            <a:r>
              <a:rPr sz="2800" spc="10" dirty="0">
                <a:latin typeface="Microsoft Sans Serif"/>
                <a:cs typeface="Microsoft Sans Serif"/>
              </a:rPr>
              <a:t> </a:t>
            </a:r>
            <a:r>
              <a:rPr sz="2800" spc="-25" dirty="0">
                <a:latin typeface="Microsoft Sans Serif"/>
                <a:cs typeface="Microsoft Sans Serif"/>
              </a:rPr>
              <a:t>по</a:t>
            </a:r>
            <a:r>
              <a:rPr sz="2800" spc="30" dirty="0">
                <a:latin typeface="Microsoft Sans Serif"/>
                <a:cs typeface="Microsoft Sans Serif"/>
              </a:rPr>
              <a:t> </a:t>
            </a:r>
            <a:r>
              <a:rPr sz="2800" spc="-40" dirty="0">
                <a:latin typeface="Microsoft Sans Serif"/>
                <a:cs typeface="Microsoft Sans Serif"/>
              </a:rPr>
              <a:t>его</a:t>
            </a:r>
            <a:r>
              <a:rPr sz="2800" spc="45" dirty="0">
                <a:latin typeface="Microsoft Sans Serif"/>
                <a:cs typeface="Microsoft Sans Serif"/>
              </a:rPr>
              <a:t> </a:t>
            </a:r>
            <a:r>
              <a:rPr sz="2800" dirty="0">
                <a:latin typeface="Microsoft Sans Serif"/>
                <a:cs typeface="Microsoft Sans Serif"/>
              </a:rPr>
              <a:t>совершенно</a:t>
            </a:r>
            <a:r>
              <a:rPr sz="2800" spc="5" dirty="0">
                <a:latin typeface="Microsoft Sans Serif"/>
                <a:cs typeface="Microsoft Sans Serif"/>
              </a:rPr>
              <a:t> </a:t>
            </a:r>
            <a:r>
              <a:rPr sz="2800" spc="-10" dirty="0">
                <a:latin typeface="Microsoft Sans Serif"/>
                <a:cs typeface="Microsoft Sans Serif"/>
              </a:rPr>
              <a:t>обоснованному мнению, </a:t>
            </a:r>
            <a:r>
              <a:rPr sz="2800" spc="-730" dirty="0">
                <a:latin typeface="Microsoft Sans Serif"/>
                <a:cs typeface="Microsoft Sans Serif"/>
              </a:rPr>
              <a:t> </a:t>
            </a:r>
            <a:r>
              <a:rPr sz="2800" spc="5" dirty="0">
                <a:latin typeface="Microsoft Sans Serif"/>
                <a:cs typeface="Microsoft Sans Serif"/>
              </a:rPr>
              <a:t>сильно</a:t>
            </a:r>
            <a:r>
              <a:rPr sz="2800" spc="15" dirty="0">
                <a:latin typeface="Microsoft Sans Serif"/>
                <a:cs typeface="Microsoft Sans Serif"/>
              </a:rPr>
              <a:t> </a:t>
            </a:r>
            <a:r>
              <a:rPr sz="2800" spc="-30" dirty="0">
                <a:latin typeface="Microsoft Sans Serif"/>
                <a:cs typeface="Microsoft Sans Serif"/>
              </a:rPr>
              <a:t>облегчает</a:t>
            </a:r>
            <a:r>
              <a:rPr sz="2800" spc="-5" dirty="0">
                <a:latin typeface="Microsoft Sans Serif"/>
                <a:cs typeface="Microsoft Sans Serif"/>
              </a:rPr>
              <a:t> </a:t>
            </a:r>
            <a:r>
              <a:rPr sz="2800" spc="-10" dirty="0">
                <a:latin typeface="Microsoft Sans Serif"/>
                <a:cs typeface="Microsoft Sans Serif"/>
              </a:rPr>
              <a:t>усвоение</a:t>
            </a:r>
            <a:r>
              <a:rPr sz="2800" spc="30" dirty="0">
                <a:latin typeface="Microsoft Sans Serif"/>
                <a:cs typeface="Microsoft Sans Serif"/>
              </a:rPr>
              <a:t> </a:t>
            </a:r>
            <a:r>
              <a:rPr sz="2800" dirty="0">
                <a:latin typeface="Microsoft Sans Serif"/>
                <a:cs typeface="Microsoft Sans Serif"/>
              </a:rPr>
              <a:t>и</a:t>
            </a:r>
            <a:r>
              <a:rPr sz="2800" spc="10" dirty="0">
                <a:latin typeface="Microsoft Sans Serif"/>
                <a:cs typeface="Microsoft Sans Serif"/>
              </a:rPr>
              <a:t> </a:t>
            </a:r>
            <a:r>
              <a:rPr sz="2800" spc="-15" dirty="0">
                <a:latin typeface="Microsoft Sans Serif"/>
                <a:cs typeface="Microsoft Sans Serif"/>
              </a:rPr>
              <a:t>понимание</a:t>
            </a:r>
            <a:r>
              <a:rPr sz="2800" spc="5" dirty="0">
                <a:latin typeface="Microsoft Sans Serif"/>
                <a:cs typeface="Microsoft Sans Serif"/>
              </a:rPr>
              <a:t> </a:t>
            </a:r>
            <a:r>
              <a:rPr sz="2800" spc="-10" dirty="0">
                <a:latin typeface="Microsoft Sans Serif"/>
                <a:cs typeface="Microsoft Sans Serif"/>
              </a:rPr>
              <a:t>любого </a:t>
            </a:r>
            <a:r>
              <a:rPr sz="2800" spc="-725" dirty="0">
                <a:latin typeface="Microsoft Sans Serif"/>
                <a:cs typeface="Microsoft Sans Serif"/>
              </a:rPr>
              <a:t> </a:t>
            </a:r>
            <a:r>
              <a:rPr sz="2800" spc="-30" dirty="0">
                <a:latin typeface="Microsoft Sans Serif"/>
                <a:cs typeface="Microsoft Sans Serif"/>
              </a:rPr>
              <a:t>учебного</a:t>
            </a:r>
            <a:r>
              <a:rPr sz="2800" spc="35" dirty="0">
                <a:latin typeface="Microsoft Sans Serif"/>
                <a:cs typeface="Microsoft Sans Serif"/>
              </a:rPr>
              <a:t> </a:t>
            </a:r>
            <a:r>
              <a:rPr sz="2800" spc="-15" dirty="0">
                <a:latin typeface="Microsoft Sans Serif"/>
                <a:cs typeface="Microsoft Sans Serif"/>
              </a:rPr>
              <a:t>материала.</a:t>
            </a:r>
            <a:r>
              <a:rPr sz="2800" spc="25" dirty="0">
                <a:latin typeface="Microsoft Sans Serif"/>
                <a:cs typeface="Microsoft Sans Serif"/>
              </a:rPr>
              <a:t> </a:t>
            </a:r>
            <a:r>
              <a:rPr sz="2800" spc="5" dirty="0">
                <a:latin typeface="Microsoft Sans Serif"/>
                <a:cs typeface="Microsoft Sans Serif"/>
              </a:rPr>
              <a:t>О</a:t>
            </a:r>
            <a:r>
              <a:rPr sz="2800" spc="20" dirty="0">
                <a:latin typeface="Microsoft Sans Serif"/>
                <a:cs typeface="Microsoft Sans Serif"/>
              </a:rPr>
              <a:t> </a:t>
            </a:r>
            <a:r>
              <a:rPr sz="2800" spc="-35" dirty="0">
                <a:latin typeface="Microsoft Sans Serif"/>
                <a:cs typeface="Microsoft Sans Serif"/>
              </a:rPr>
              <a:t>чем</a:t>
            </a:r>
            <a:r>
              <a:rPr sz="2800" spc="30" dirty="0">
                <a:latin typeface="Microsoft Sans Serif"/>
                <a:cs typeface="Microsoft Sans Serif"/>
              </a:rPr>
              <a:t> </a:t>
            </a:r>
            <a:r>
              <a:rPr sz="2800" spc="-30" dirty="0">
                <a:latin typeface="Microsoft Sans Serif"/>
                <a:cs typeface="Microsoft Sans Serif"/>
              </a:rPr>
              <a:t>идет</a:t>
            </a:r>
            <a:r>
              <a:rPr sz="2800" spc="30" dirty="0">
                <a:latin typeface="Microsoft Sans Serif"/>
                <a:cs typeface="Microsoft Sans Serif"/>
              </a:rPr>
              <a:t> </a:t>
            </a:r>
            <a:r>
              <a:rPr sz="2800" spc="-25" dirty="0">
                <a:latin typeface="Microsoft Sans Serif"/>
                <a:cs typeface="Microsoft Sans Serif"/>
              </a:rPr>
              <a:t>речь?</a:t>
            </a:r>
            <a:endParaRPr sz="2800" dirty="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34009" y="2023110"/>
            <a:ext cx="1944370" cy="291719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02400" y="1964689"/>
            <a:ext cx="5393690" cy="303403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448560" y="2255520"/>
            <a:ext cx="3882390" cy="2584449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07110" y="5557520"/>
            <a:ext cx="599440" cy="60071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862819" y="5657850"/>
            <a:ext cx="599440" cy="5994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30112" y="1219200"/>
            <a:ext cx="10931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Несет меня лиса за темные леса, за быстрые реки, за высокие горы…</a:t>
            </a:r>
          </a:p>
        </p:txBody>
      </p:sp>
    </p:spTree>
    <p:extLst>
      <p:ext uri="{BB962C8B-B14F-4D97-AF65-F5344CB8AC3E}">
        <p14:creationId xmlns:p14="http://schemas.microsoft.com/office/powerpoint/2010/main" val="81034637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2324100"/>
            <a:ext cx="3061970" cy="216789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80409" y="2325370"/>
            <a:ext cx="3117850" cy="218566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515100" y="2255520"/>
            <a:ext cx="2310129" cy="2306319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056369" y="2357120"/>
            <a:ext cx="2970529" cy="208533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59180" y="5619750"/>
            <a:ext cx="599440" cy="59944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314180" y="5723890"/>
            <a:ext cx="599440" cy="5994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89779" y="1402562"/>
            <a:ext cx="8212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Входит и выходит, замечательно выходит!</a:t>
            </a:r>
          </a:p>
        </p:txBody>
      </p:sp>
    </p:spTree>
    <p:extLst>
      <p:ext uri="{BB962C8B-B14F-4D97-AF65-F5344CB8AC3E}">
        <p14:creationId xmlns:p14="http://schemas.microsoft.com/office/powerpoint/2010/main" val="123915410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981200" y="1143000"/>
            <a:ext cx="7898510" cy="2731517"/>
          </a:xfrm>
          <a:prstGeom prst="rect">
            <a:avLst/>
          </a:prstGeom>
        </p:spPr>
        <p:txBody>
          <a:bodyPr vert="horz" wrap="square" lIns="0" tIns="1973580" rIns="0" bIns="0" rtlCol="0">
            <a:spAutoFit/>
          </a:bodyPr>
          <a:lstStyle/>
          <a:p>
            <a:pPr marL="820419" algn="ctr">
              <a:lnSpc>
                <a:spcPct val="100000"/>
              </a:lnSpc>
              <a:spcBef>
                <a:spcPts val="100"/>
              </a:spcBef>
            </a:pPr>
            <a:r>
              <a:rPr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</a:t>
            </a:r>
            <a:r>
              <a:rPr sz="4800" b="1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sz="4800" b="1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8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игру!</a:t>
            </a:r>
          </a:p>
        </p:txBody>
      </p:sp>
    </p:spTree>
    <p:extLst>
      <p:ext uri="{BB962C8B-B14F-4D97-AF65-F5344CB8AC3E}">
        <p14:creationId xmlns:p14="http://schemas.microsoft.com/office/powerpoint/2010/main" val="2090902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6455" y="43341"/>
            <a:ext cx="12155170" cy="6760845"/>
            <a:chOff x="46455" y="43341"/>
            <a:chExt cx="12155170" cy="67608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455" y="43341"/>
              <a:ext cx="10481997" cy="6760766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5568696" y="1106424"/>
              <a:ext cx="1564005" cy="1323340"/>
            </a:xfrm>
            <a:custGeom>
              <a:avLst/>
              <a:gdLst/>
              <a:ahLst/>
              <a:cxnLst/>
              <a:rect l="l" t="t" r="r" b="b"/>
              <a:pathLst>
                <a:path w="1564004" h="1323339">
                  <a:moveTo>
                    <a:pt x="781812" y="0"/>
                  </a:moveTo>
                  <a:lnTo>
                    <a:pt x="730405" y="1407"/>
                  </a:lnTo>
                  <a:lnTo>
                    <a:pt x="679887" y="5570"/>
                  </a:lnTo>
                  <a:lnTo>
                    <a:pt x="630360" y="12401"/>
                  </a:lnTo>
                  <a:lnTo>
                    <a:pt x="581927" y="21815"/>
                  </a:lnTo>
                  <a:lnTo>
                    <a:pt x="534692" y="33723"/>
                  </a:lnTo>
                  <a:lnTo>
                    <a:pt x="488756" y="48038"/>
                  </a:lnTo>
                  <a:lnTo>
                    <a:pt x="444224" y="64673"/>
                  </a:lnTo>
                  <a:lnTo>
                    <a:pt x="401198" y="83540"/>
                  </a:lnTo>
                  <a:lnTo>
                    <a:pt x="359781" y="104554"/>
                  </a:lnTo>
                  <a:lnTo>
                    <a:pt x="320076" y="127625"/>
                  </a:lnTo>
                  <a:lnTo>
                    <a:pt x="282186" y="152668"/>
                  </a:lnTo>
                  <a:lnTo>
                    <a:pt x="246215" y="179595"/>
                  </a:lnTo>
                  <a:lnTo>
                    <a:pt x="212264" y="208319"/>
                  </a:lnTo>
                  <a:lnTo>
                    <a:pt x="180438" y="238752"/>
                  </a:lnTo>
                  <a:lnTo>
                    <a:pt x="150839" y="270808"/>
                  </a:lnTo>
                  <a:lnTo>
                    <a:pt x="123570" y="304399"/>
                  </a:lnTo>
                  <a:lnTo>
                    <a:pt x="98734" y="339438"/>
                  </a:lnTo>
                  <a:lnTo>
                    <a:pt x="76434" y="375838"/>
                  </a:lnTo>
                  <a:lnTo>
                    <a:pt x="56774" y="413512"/>
                  </a:lnTo>
                  <a:lnTo>
                    <a:pt x="39855" y="452371"/>
                  </a:lnTo>
                  <a:lnTo>
                    <a:pt x="25782" y="492331"/>
                  </a:lnTo>
                  <a:lnTo>
                    <a:pt x="14657" y="533302"/>
                  </a:lnTo>
                  <a:lnTo>
                    <a:pt x="6582" y="575198"/>
                  </a:lnTo>
                  <a:lnTo>
                    <a:pt x="1662" y="617931"/>
                  </a:lnTo>
                  <a:lnTo>
                    <a:pt x="0" y="661415"/>
                  </a:lnTo>
                  <a:lnTo>
                    <a:pt x="1662" y="704900"/>
                  </a:lnTo>
                  <a:lnTo>
                    <a:pt x="6582" y="747633"/>
                  </a:lnTo>
                  <a:lnTo>
                    <a:pt x="14657" y="789529"/>
                  </a:lnTo>
                  <a:lnTo>
                    <a:pt x="25782" y="830500"/>
                  </a:lnTo>
                  <a:lnTo>
                    <a:pt x="39855" y="870460"/>
                  </a:lnTo>
                  <a:lnTo>
                    <a:pt x="56774" y="909319"/>
                  </a:lnTo>
                  <a:lnTo>
                    <a:pt x="76434" y="946993"/>
                  </a:lnTo>
                  <a:lnTo>
                    <a:pt x="98734" y="983393"/>
                  </a:lnTo>
                  <a:lnTo>
                    <a:pt x="123570" y="1018432"/>
                  </a:lnTo>
                  <a:lnTo>
                    <a:pt x="150839" y="1052023"/>
                  </a:lnTo>
                  <a:lnTo>
                    <a:pt x="180438" y="1084079"/>
                  </a:lnTo>
                  <a:lnTo>
                    <a:pt x="212264" y="1114512"/>
                  </a:lnTo>
                  <a:lnTo>
                    <a:pt x="246215" y="1143236"/>
                  </a:lnTo>
                  <a:lnTo>
                    <a:pt x="282186" y="1170163"/>
                  </a:lnTo>
                  <a:lnTo>
                    <a:pt x="320076" y="1195206"/>
                  </a:lnTo>
                  <a:lnTo>
                    <a:pt x="359781" y="1218277"/>
                  </a:lnTo>
                  <a:lnTo>
                    <a:pt x="401198" y="1239291"/>
                  </a:lnTo>
                  <a:lnTo>
                    <a:pt x="444224" y="1258158"/>
                  </a:lnTo>
                  <a:lnTo>
                    <a:pt x="488756" y="1274793"/>
                  </a:lnTo>
                  <a:lnTo>
                    <a:pt x="534692" y="1289108"/>
                  </a:lnTo>
                  <a:lnTo>
                    <a:pt x="581927" y="1301016"/>
                  </a:lnTo>
                  <a:lnTo>
                    <a:pt x="630360" y="1310430"/>
                  </a:lnTo>
                  <a:lnTo>
                    <a:pt x="679887" y="1317261"/>
                  </a:lnTo>
                  <a:lnTo>
                    <a:pt x="730405" y="1321424"/>
                  </a:lnTo>
                  <a:lnTo>
                    <a:pt x="781812" y="1322831"/>
                  </a:lnTo>
                  <a:lnTo>
                    <a:pt x="833218" y="1321424"/>
                  </a:lnTo>
                  <a:lnTo>
                    <a:pt x="883736" y="1317261"/>
                  </a:lnTo>
                  <a:lnTo>
                    <a:pt x="933263" y="1310430"/>
                  </a:lnTo>
                  <a:lnTo>
                    <a:pt x="981696" y="1301016"/>
                  </a:lnTo>
                  <a:lnTo>
                    <a:pt x="1028931" y="1289108"/>
                  </a:lnTo>
                  <a:lnTo>
                    <a:pt x="1074867" y="1274793"/>
                  </a:lnTo>
                  <a:lnTo>
                    <a:pt x="1119399" y="1258158"/>
                  </a:lnTo>
                  <a:lnTo>
                    <a:pt x="1162425" y="1239291"/>
                  </a:lnTo>
                  <a:lnTo>
                    <a:pt x="1203842" y="1218277"/>
                  </a:lnTo>
                  <a:lnTo>
                    <a:pt x="1243547" y="1195206"/>
                  </a:lnTo>
                  <a:lnTo>
                    <a:pt x="1281437" y="1170163"/>
                  </a:lnTo>
                  <a:lnTo>
                    <a:pt x="1317408" y="1143236"/>
                  </a:lnTo>
                  <a:lnTo>
                    <a:pt x="1351359" y="1114512"/>
                  </a:lnTo>
                  <a:lnTo>
                    <a:pt x="1383185" y="1084079"/>
                  </a:lnTo>
                  <a:lnTo>
                    <a:pt x="1412784" y="1052023"/>
                  </a:lnTo>
                  <a:lnTo>
                    <a:pt x="1440053" y="1018432"/>
                  </a:lnTo>
                  <a:lnTo>
                    <a:pt x="1464889" y="983393"/>
                  </a:lnTo>
                  <a:lnTo>
                    <a:pt x="1487189" y="946993"/>
                  </a:lnTo>
                  <a:lnTo>
                    <a:pt x="1506849" y="909319"/>
                  </a:lnTo>
                  <a:lnTo>
                    <a:pt x="1523768" y="870460"/>
                  </a:lnTo>
                  <a:lnTo>
                    <a:pt x="1537841" y="830500"/>
                  </a:lnTo>
                  <a:lnTo>
                    <a:pt x="1548966" y="789529"/>
                  </a:lnTo>
                  <a:lnTo>
                    <a:pt x="1557041" y="747633"/>
                  </a:lnTo>
                  <a:lnTo>
                    <a:pt x="1561961" y="704900"/>
                  </a:lnTo>
                  <a:lnTo>
                    <a:pt x="1563624" y="661415"/>
                  </a:lnTo>
                  <a:lnTo>
                    <a:pt x="1561961" y="617931"/>
                  </a:lnTo>
                  <a:lnTo>
                    <a:pt x="1557041" y="575198"/>
                  </a:lnTo>
                  <a:lnTo>
                    <a:pt x="1548966" y="533302"/>
                  </a:lnTo>
                  <a:lnTo>
                    <a:pt x="1537841" y="492331"/>
                  </a:lnTo>
                  <a:lnTo>
                    <a:pt x="1523768" y="452371"/>
                  </a:lnTo>
                  <a:lnTo>
                    <a:pt x="1506849" y="413512"/>
                  </a:lnTo>
                  <a:lnTo>
                    <a:pt x="1487189" y="375838"/>
                  </a:lnTo>
                  <a:lnTo>
                    <a:pt x="1464889" y="339438"/>
                  </a:lnTo>
                  <a:lnTo>
                    <a:pt x="1440053" y="304399"/>
                  </a:lnTo>
                  <a:lnTo>
                    <a:pt x="1412784" y="270808"/>
                  </a:lnTo>
                  <a:lnTo>
                    <a:pt x="1383185" y="238752"/>
                  </a:lnTo>
                  <a:lnTo>
                    <a:pt x="1351359" y="208319"/>
                  </a:lnTo>
                  <a:lnTo>
                    <a:pt x="1317408" y="179595"/>
                  </a:lnTo>
                  <a:lnTo>
                    <a:pt x="1281437" y="152668"/>
                  </a:lnTo>
                  <a:lnTo>
                    <a:pt x="1243547" y="127625"/>
                  </a:lnTo>
                  <a:lnTo>
                    <a:pt x="1203842" y="104554"/>
                  </a:lnTo>
                  <a:lnTo>
                    <a:pt x="1162425" y="83540"/>
                  </a:lnTo>
                  <a:lnTo>
                    <a:pt x="1119399" y="64673"/>
                  </a:lnTo>
                  <a:lnTo>
                    <a:pt x="1074867" y="48038"/>
                  </a:lnTo>
                  <a:lnTo>
                    <a:pt x="1028931" y="33723"/>
                  </a:lnTo>
                  <a:lnTo>
                    <a:pt x="981696" y="21815"/>
                  </a:lnTo>
                  <a:lnTo>
                    <a:pt x="933263" y="12401"/>
                  </a:lnTo>
                  <a:lnTo>
                    <a:pt x="883736" y="5570"/>
                  </a:lnTo>
                  <a:lnTo>
                    <a:pt x="833218" y="1407"/>
                  </a:lnTo>
                  <a:lnTo>
                    <a:pt x="781812" y="0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018656" y="1501139"/>
              <a:ext cx="664210" cy="137795"/>
            </a:xfrm>
            <a:custGeom>
              <a:avLst/>
              <a:gdLst/>
              <a:ahLst/>
              <a:cxnLst/>
              <a:rect l="l" t="t" r="r" b="b"/>
              <a:pathLst>
                <a:path w="664209" h="137794">
                  <a:moveTo>
                    <a:pt x="81406" y="0"/>
                  </a:moveTo>
                  <a:lnTo>
                    <a:pt x="49720" y="5415"/>
                  </a:lnTo>
                  <a:lnTo>
                    <a:pt x="23844" y="20177"/>
                  </a:lnTo>
                  <a:lnTo>
                    <a:pt x="6397" y="42058"/>
                  </a:lnTo>
                  <a:lnTo>
                    <a:pt x="0" y="68834"/>
                  </a:lnTo>
                  <a:lnTo>
                    <a:pt x="6397" y="95682"/>
                  </a:lnTo>
                  <a:lnTo>
                    <a:pt x="23844" y="117602"/>
                  </a:lnTo>
                  <a:lnTo>
                    <a:pt x="49720" y="132377"/>
                  </a:lnTo>
                  <a:lnTo>
                    <a:pt x="81406" y="137795"/>
                  </a:lnTo>
                  <a:lnTo>
                    <a:pt x="113093" y="132377"/>
                  </a:lnTo>
                  <a:lnTo>
                    <a:pt x="138969" y="117602"/>
                  </a:lnTo>
                  <a:lnTo>
                    <a:pt x="156416" y="95682"/>
                  </a:lnTo>
                  <a:lnTo>
                    <a:pt x="162813" y="68834"/>
                  </a:lnTo>
                  <a:lnTo>
                    <a:pt x="156416" y="42058"/>
                  </a:lnTo>
                  <a:lnTo>
                    <a:pt x="138969" y="20177"/>
                  </a:lnTo>
                  <a:lnTo>
                    <a:pt x="113093" y="5415"/>
                  </a:lnTo>
                  <a:lnTo>
                    <a:pt x="81406" y="0"/>
                  </a:lnTo>
                  <a:close/>
                </a:path>
                <a:path w="664209" h="137794">
                  <a:moveTo>
                    <a:pt x="582294" y="0"/>
                  </a:moveTo>
                  <a:lnTo>
                    <a:pt x="550608" y="5415"/>
                  </a:lnTo>
                  <a:lnTo>
                    <a:pt x="524732" y="20177"/>
                  </a:lnTo>
                  <a:lnTo>
                    <a:pt x="507285" y="42058"/>
                  </a:lnTo>
                  <a:lnTo>
                    <a:pt x="500888" y="68834"/>
                  </a:lnTo>
                  <a:lnTo>
                    <a:pt x="507285" y="95682"/>
                  </a:lnTo>
                  <a:lnTo>
                    <a:pt x="524732" y="117602"/>
                  </a:lnTo>
                  <a:lnTo>
                    <a:pt x="550608" y="132377"/>
                  </a:lnTo>
                  <a:lnTo>
                    <a:pt x="582294" y="137795"/>
                  </a:lnTo>
                  <a:lnTo>
                    <a:pt x="613981" y="132377"/>
                  </a:lnTo>
                  <a:lnTo>
                    <a:pt x="639857" y="117602"/>
                  </a:lnTo>
                  <a:lnTo>
                    <a:pt x="657304" y="95682"/>
                  </a:lnTo>
                  <a:lnTo>
                    <a:pt x="663701" y="68834"/>
                  </a:lnTo>
                  <a:lnTo>
                    <a:pt x="657304" y="42058"/>
                  </a:lnTo>
                  <a:lnTo>
                    <a:pt x="639857" y="20177"/>
                  </a:lnTo>
                  <a:lnTo>
                    <a:pt x="613981" y="5415"/>
                  </a:lnTo>
                  <a:lnTo>
                    <a:pt x="582294" y="0"/>
                  </a:lnTo>
                  <a:close/>
                </a:path>
              </a:pathLst>
            </a:custGeom>
            <a:solidFill>
              <a:srgbClr val="CDAD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12561" y="1495044"/>
              <a:ext cx="175006" cy="14998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513448" y="1495044"/>
              <a:ext cx="175005" cy="149987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5568696" y="1106424"/>
              <a:ext cx="1564005" cy="1323340"/>
            </a:xfrm>
            <a:custGeom>
              <a:avLst/>
              <a:gdLst/>
              <a:ahLst/>
              <a:cxnLst/>
              <a:rect l="l" t="t" r="r" b="b"/>
              <a:pathLst>
                <a:path w="1564004" h="1323339">
                  <a:moveTo>
                    <a:pt x="358013" y="949833"/>
                  </a:moveTo>
                  <a:lnTo>
                    <a:pt x="405105" y="975681"/>
                  </a:lnTo>
                  <a:lnTo>
                    <a:pt x="452190" y="998488"/>
                  </a:lnTo>
                  <a:lnTo>
                    <a:pt x="499268" y="1018254"/>
                  </a:lnTo>
                  <a:lnTo>
                    <a:pt x="546339" y="1034979"/>
                  </a:lnTo>
                  <a:lnTo>
                    <a:pt x="593403" y="1048663"/>
                  </a:lnTo>
                  <a:lnTo>
                    <a:pt x="640461" y="1059307"/>
                  </a:lnTo>
                  <a:lnTo>
                    <a:pt x="687510" y="1066909"/>
                  </a:lnTo>
                  <a:lnTo>
                    <a:pt x="734553" y="1071470"/>
                  </a:lnTo>
                  <a:lnTo>
                    <a:pt x="781589" y="1072991"/>
                  </a:lnTo>
                  <a:lnTo>
                    <a:pt x="828618" y="1071470"/>
                  </a:lnTo>
                  <a:lnTo>
                    <a:pt x="875640" y="1066909"/>
                  </a:lnTo>
                  <a:lnTo>
                    <a:pt x="922655" y="1059307"/>
                  </a:lnTo>
                  <a:lnTo>
                    <a:pt x="969662" y="1048663"/>
                  </a:lnTo>
                  <a:lnTo>
                    <a:pt x="1016663" y="1034979"/>
                  </a:lnTo>
                  <a:lnTo>
                    <a:pt x="1063656" y="1018254"/>
                  </a:lnTo>
                  <a:lnTo>
                    <a:pt x="1110643" y="998488"/>
                  </a:lnTo>
                  <a:lnTo>
                    <a:pt x="1157622" y="975681"/>
                  </a:lnTo>
                  <a:lnTo>
                    <a:pt x="1204595" y="949833"/>
                  </a:lnTo>
                </a:path>
                <a:path w="1564004" h="1323339">
                  <a:moveTo>
                    <a:pt x="0" y="661415"/>
                  </a:moveTo>
                  <a:lnTo>
                    <a:pt x="1662" y="617931"/>
                  </a:lnTo>
                  <a:lnTo>
                    <a:pt x="6582" y="575198"/>
                  </a:lnTo>
                  <a:lnTo>
                    <a:pt x="14657" y="533302"/>
                  </a:lnTo>
                  <a:lnTo>
                    <a:pt x="25782" y="492331"/>
                  </a:lnTo>
                  <a:lnTo>
                    <a:pt x="39855" y="452371"/>
                  </a:lnTo>
                  <a:lnTo>
                    <a:pt x="56774" y="413512"/>
                  </a:lnTo>
                  <a:lnTo>
                    <a:pt x="76434" y="375838"/>
                  </a:lnTo>
                  <a:lnTo>
                    <a:pt x="98734" y="339438"/>
                  </a:lnTo>
                  <a:lnTo>
                    <a:pt x="123570" y="304399"/>
                  </a:lnTo>
                  <a:lnTo>
                    <a:pt x="150839" y="270808"/>
                  </a:lnTo>
                  <a:lnTo>
                    <a:pt x="180438" y="238752"/>
                  </a:lnTo>
                  <a:lnTo>
                    <a:pt x="212264" y="208319"/>
                  </a:lnTo>
                  <a:lnTo>
                    <a:pt x="246215" y="179595"/>
                  </a:lnTo>
                  <a:lnTo>
                    <a:pt x="282186" y="152668"/>
                  </a:lnTo>
                  <a:lnTo>
                    <a:pt x="320076" y="127625"/>
                  </a:lnTo>
                  <a:lnTo>
                    <a:pt x="359781" y="104554"/>
                  </a:lnTo>
                  <a:lnTo>
                    <a:pt x="401198" y="83540"/>
                  </a:lnTo>
                  <a:lnTo>
                    <a:pt x="444224" y="64673"/>
                  </a:lnTo>
                  <a:lnTo>
                    <a:pt x="488756" y="48038"/>
                  </a:lnTo>
                  <a:lnTo>
                    <a:pt x="534692" y="33723"/>
                  </a:lnTo>
                  <a:lnTo>
                    <a:pt x="581927" y="21815"/>
                  </a:lnTo>
                  <a:lnTo>
                    <a:pt x="630360" y="12401"/>
                  </a:lnTo>
                  <a:lnTo>
                    <a:pt x="679887" y="5570"/>
                  </a:lnTo>
                  <a:lnTo>
                    <a:pt x="730405" y="1407"/>
                  </a:lnTo>
                  <a:lnTo>
                    <a:pt x="781812" y="0"/>
                  </a:lnTo>
                  <a:lnTo>
                    <a:pt x="833218" y="1407"/>
                  </a:lnTo>
                  <a:lnTo>
                    <a:pt x="883736" y="5570"/>
                  </a:lnTo>
                  <a:lnTo>
                    <a:pt x="933263" y="12401"/>
                  </a:lnTo>
                  <a:lnTo>
                    <a:pt x="981696" y="21815"/>
                  </a:lnTo>
                  <a:lnTo>
                    <a:pt x="1028931" y="33723"/>
                  </a:lnTo>
                  <a:lnTo>
                    <a:pt x="1074867" y="48038"/>
                  </a:lnTo>
                  <a:lnTo>
                    <a:pt x="1119399" y="64673"/>
                  </a:lnTo>
                  <a:lnTo>
                    <a:pt x="1162425" y="83540"/>
                  </a:lnTo>
                  <a:lnTo>
                    <a:pt x="1203842" y="104554"/>
                  </a:lnTo>
                  <a:lnTo>
                    <a:pt x="1243547" y="127625"/>
                  </a:lnTo>
                  <a:lnTo>
                    <a:pt x="1281437" y="152668"/>
                  </a:lnTo>
                  <a:lnTo>
                    <a:pt x="1317408" y="179595"/>
                  </a:lnTo>
                  <a:lnTo>
                    <a:pt x="1351359" y="208319"/>
                  </a:lnTo>
                  <a:lnTo>
                    <a:pt x="1383185" y="238752"/>
                  </a:lnTo>
                  <a:lnTo>
                    <a:pt x="1412784" y="270808"/>
                  </a:lnTo>
                  <a:lnTo>
                    <a:pt x="1440053" y="304399"/>
                  </a:lnTo>
                  <a:lnTo>
                    <a:pt x="1464889" y="339438"/>
                  </a:lnTo>
                  <a:lnTo>
                    <a:pt x="1487189" y="375838"/>
                  </a:lnTo>
                  <a:lnTo>
                    <a:pt x="1506849" y="413512"/>
                  </a:lnTo>
                  <a:lnTo>
                    <a:pt x="1523768" y="452371"/>
                  </a:lnTo>
                  <a:lnTo>
                    <a:pt x="1537841" y="492331"/>
                  </a:lnTo>
                  <a:lnTo>
                    <a:pt x="1548966" y="533302"/>
                  </a:lnTo>
                  <a:lnTo>
                    <a:pt x="1557041" y="575198"/>
                  </a:lnTo>
                  <a:lnTo>
                    <a:pt x="1561961" y="617931"/>
                  </a:lnTo>
                  <a:lnTo>
                    <a:pt x="1563624" y="661415"/>
                  </a:lnTo>
                  <a:lnTo>
                    <a:pt x="1561961" y="704900"/>
                  </a:lnTo>
                  <a:lnTo>
                    <a:pt x="1557041" y="747633"/>
                  </a:lnTo>
                  <a:lnTo>
                    <a:pt x="1548966" y="789529"/>
                  </a:lnTo>
                  <a:lnTo>
                    <a:pt x="1537841" y="830500"/>
                  </a:lnTo>
                  <a:lnTo>
                    <a:pt x="1523768" y="870460"/>
                  </a:lnTo>
                  <a:lnTo>
                    <a:pt x="1506849" y="909319"/>
                  </a:lnTo>
                  <a:lnTo>
                    <a:pt x="1487189" y="946993"/>
                  </a:lnTo>
                  <a:lnTo>
                    <a:pt x="1464889" y="983393"/>
                  </a:lnTo>
                  <a:lnTo>
                    <a:pt x="1440053" y="1018432"/>
                  </a:lnTo>
                  <a:lnTo>
                    <a:pt x="1412784" y="1052023"/>
                  </a:lnTo>
                  <a:lnTo>
                    <a:pt x="1383185" y="1084079"/>
                  </a:lnTo>
                  <a:lnTo>
                    <a:pt x="1351359" y="1114512"/>
                  </a:lnTo>
                  <a:lnTo>
                    <a:pt x="1317408" y="1143236"/>
                  </a:lnTo>
                  <a:lnTo>
                    <a:pt x="1281437" y="1170163"/>
                  </a:lnTo>
                  <a:lnTo>
                    <a:pt x="1243547" y="1195206"/>
                  </a:lnTo>
                  <a:lnTo>
                    <a:pt x="1203842" y="1218277"/>
                  </a:lnTo>
                  <a:lnTo>
                    <a:pt x="1162425" y="1239291"/>
                  </a:lnTo>
                  <a:lnTo>
                    <a:pt x="1119399" y="1258158"/>
                  </a:lnTo>
                  <a:lnTo>
                    <a:pt x="1074867" y="1274793"/>
                  </a:lnTo>
                  <a:lnTo>
                    <a:pt x="1028931" y="1289108"/>
                  </a:lnTo>
                  <a:lnTo>
                    <a:pt x="981696" y="1301016"/>
                  </a:lnTo>
                  <a:lnTo>
                    <a:pt x="933263" y="1310430"/>
                  </a:lnTo>
                  <a:lnTo>
                    <a:pt x="883736" y="1317261"/>
                  </a:lnTo>
                  <a:lnTo>
                    <a:pt x="833218" y="1321424"/>
                  </a:lnTo>
                  <a:lnTo>
                    <a:pt x="781812" y="1322831"/>
                  </a:lnTo>
                  <a:lnTo>
                    <a:pt x="730405" y="1321424"/>
                  </a:lnTo>
                  <a:lnTo>
                    <a:pt x="679887" y="1317261"/>
                  </a:lnTo>
                  <a:lnTo>
                    <a:pt x="630360" y="1310430"/>
                  </a:lnTo>
                  <a:lnTo>
                    <a:pt x="581927" y="1301016"/>
                  </a:lnTo>
                  <a:lnTo>
                    <a:pt x="534692" y="1289108"/>
                  </a:lnTo>
                  <a:lnTo>
                    <a:pt x="488756" y="1274793"/>
                  </a:lnTo>
                  <a:lnTo>
                    <a:pt x="444224" y="1258158"/>
                  </a:lnTo>
                  <a:lnTo>
                    <a:pt x="401198" y="1239291"/>
                  </a:lnTo>
                  <a:lnTo>
                    <a:pt x="359781" y="1218277"/>
                  </a:lnTo>
                  <a:lnTo>
                    <a:pt x="320076" y="1195206"/>
                  </a:lnTo>
                  <a:lnTo>
                    <a:pt x="282186" y="1170163"/>
                  </a:lnTo>
                  <a:lnTo>
                    <a:pt x="246215" y="1143236"/>
                  </a:lnTo>
                  <a:lnTo>
                    <a:pt x="212264" y="1114512"/>
                  </a:lnTo>
                  <a:lnTo>
                    <a:pt x="180438" y="1084079"/>
                  </a:lnTo>
                  <a:lnTo>
                    <a:pt x="150839" y="1052023"/>
                  </a:lnTo>
                  <a:lnTo>
                    <a:pt x="123570" y="1018432"/>
                  </a:lnTo>
                  <a:lnTo>
                    <a:pt x="98734" y="983393"/>
                  </a:lnTo>
                  <a:lnTo>
                    <a:pt x="76434" y="946993"/>
                  </a:lnTo>
                  <a:lnTo>
                    <a:pt x="56774" y="909319"/>
                  </a:lnTo>
                  <a:lnTo>
                    <a:pt x="39855" y="870460"/>
                  </a:lnTo>
                  <a:lnTo>
                    <a:pt x="25782" y="830500"/>
                  </a:lnTo>
                  <a:lnTo>
                    <a:pt x="14657" y="789529"/>
                  </a:lnTo>
                  <a:lnTo>
                    <a:pt x="6582" y="747633"/>
                  </a:lnTo>
                  <a:lnTo>
                    <a:pt x="1662" y="704900"/>
                  </a:lnTo>
                  <a:lnTo>
                    <a:pt x="0" y="661415"/>
                  </a:lnTo>
                  <a:close/>
                </a:path>
              </a:pathLst>
            </a:custGeom>
            <a:ln w="12192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8159496" y="4998720"/>
              <a:ext cx="4032885" cy="1569720"/>
            </a:xfrm>
            <a:custGeom>
              <a:avLst/>
              <a:gdLst/>
              <a:ahLst/>
              <a:cxnLst/>
              <a:rect l="l" t="t" r="r" b="b"/>
              <a:pathLst>
                <a:path w="4032884" h="1569720">
                  <a:moveTo>
                    <a:pt x="4032504" y="0"/>
                  </a:moveTo>
                  <a:lnTo>
                    <a:pt x="0" y="0"/>
                  </a:lnTo>
                  <a:lnTo>
                    <a:pt x="0" y="1569719"/>
                  </a:lnTo>
                  <a:lnTo>
                    <a:pt x="4032504" y="1569719"/>
                  </a:lnTo>
                  <a:lnTo>
                    <a:pt x="4032504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8159496" y="4998720"/>
              <a:ext cx="4032885" cy="1569720"/>
            </a:xfrm>
            <a:custGeom>
              <a:avLst/>
              <a:gdLst/>
              <a:ahLst/>
              <a:cxnLst/>
              <a:rect l="l" t="t" r="r" b="b"/>
              <a:pathLst>
                <a:path w="4032884" h="1569720">
                  <a:moveTo>
                    <a:pt x="0" y="1569719"/>
                  </a:moveTo>
                  <a:lnTo>
                    <a:pt x="4032504" y="1569719"/>
                  </a:lnTo>
                  <a:lnTo>
                    <a:pt x="4032504" y="0"/>
                  </a:lnTo>
                  <a:lnTo>
                    <a:pt x="0" y="0"/>
                  </a:lnTo>
                  <a:lnTo>
                    <a:pt x="0" y="1569719"/>
                  </a:lnTo>
                  <a:close/>
                </a:path>
              </a:pathLst>
            </a:custGeom>
            <a:ln w="1828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8776207" y="5023866"/>
            <a:ext cx="2802255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2400" spc="-50" dirty="0">
                <a:solidFill>
                  <a:srgbClr val="FFFFFF"/>
                </a:solidFill>
                <a:latin typeface="Microsoft Sans Serif"/>
                <a:cs typeface="Microsoft Sans Serif"/>
              </a:rPr>
              <a:t>ЧТО</a:t>
            </a:r>
            <a:r>
              <a:rPr sz="2400" spc="-8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-35" dirty="0">
                <a:solidFill>
                  <a:srgbClr val="FFFFFF"/>
                </a:solidFill>
                <a:latin typeface="Microsoft Sans Serif"/>
                <a:cs typeface="Microsoft Sans Serif"/>
              </a:rPr>
              <a:t>ПОКАЗЫВАЕТ </a:t>
            </a:r>
            <a:r>
              <a:rPr sz="2400" spc="-6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-65" dirty="0">
                <a:solidFill>
                  <a:srgbClr val="FFFFFF"/>
                </a:solidFill>
                <a:latin typeface="Microsoft Sans Serif"/>
                <a:cs typeface="Microsoft Sans Serif"/>
              </a:rPr>
              <a:t>МАЛЬЧИК?</a:t>
            </a:r>
            <a:endParaRPr sz="2400" dirty="0">
              <a:latin typeface="Microsoft Sans Serif"/>
              <a:cs typeface="Microsoft Sans Serif"/>
            </a:endParaRPr>
          </a:p>
          <a:p>
            <a:pPr marL="635" algn="ctr">
              <a:lnSpc>
                <a:spcPct val="100000"/>
              </a:lnSpc>
            </a:pPr>
            <a:r>
              <a:rPr sz="2400" spc="-135" dirty="0">
                <a:solidFill>
                  <a:srgbClr val="FFFFFF"/>
                </a:solidFill>
                <a:latin typeface="Microsoft Sans Serif"/>
                <a:cs typeface="Microsoft Sans Serif"/>
              </a:rPr>
              <a:t>КАК</a:t>
            </a:r>
            <a:r>
              <a:rPr sz="24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НАЗЫВАЕТСЯ</a:t>
            </a:r>
            <a:endParaRPr sz="2400" dirty="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400" spc="-45" dirty="0">
                <a:solidFill>
                  <a:srgbClr val="FFFFFF"/>
                </a:solidFill>
                <a:latin typeface="Microsoft Sans Serif"/>
                <a:cs typeface="Microsoft Sans Serif"/>
              </a:rPr>
              <a:t>КАРТИНА?</a:t>
            </a:r>
            <a:endParaRPr sz="2400" dirty="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6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051560" y="1682445"/>
            <a:ext cx="9898380" cy="3342004"/>
            <a:chOff x="1051560" y="1682445"/>
            <a:chExt cx="9898380" cy="3342004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82040" y="1770887"/>
              <a:ext cx="9695688" cy="30480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082040" y="1770887"/>
              <a:ext cx="9695815" cy="3048000"/>
            </a:xfrm>
            <a:custGeom>
              <a:avLst/>
              <a:gdLst/>
              <a:ahLst/>
              <a:cxnLst/>
              <a:rect l="l" t="t" r="r" b="b"/>
              <a:pathLst>
                <a:path w="9695815" h="3048000">
                  <a:moveTo>
                    <a:pt x="0" y="3048000"/>
                  </a:moveTo>
                  <a:lnTo>
                    <a:pt x="9695688" y="3048000"/>
                  </a:lnTo>
                  <a:lnTo>
                    <a:pt x="9695688" y="0"/>
                  </a:lnTo>
                  <a:lnTo>
                    <a:pt x="0" y="0"/>
                  </a:lnTo>
                  <a:lnTo>
                    <a:pt x="0" y="3048000"/>
                  </a:lnTo>
                  <a:close/>
                </a:path>
              </a:pathLst>
            </a:custGeom>
            <a:ln w="6096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48256" y="1682445"/>
              <a:ext cx="7901685" cy="90352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40408" y="2170125"/>
              <a:ext cx="8520430" cy="90352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752600" y="2657805"/>
              <a:ext cx="8499094" cy="90352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648712" y="3145485"/>
              <a:ext cx="6700774" cy="90352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51560" y="3633165"/>
              <a:ext cx="9898253" cy="90352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026408" y="4120845"/>
              <a:ext cx="2259965" cy="90352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748527" y="4120845"/>
              <a:ext cx="763358" cy="90352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086856" y="4120845"/>
              <a:ext cx="1141272" cy="90352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690360" y="4120845"/>
              <a:ext cx="943190" cy="903528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095744" y="4120845"/>
              <a:ext cx="763358" cy="903528"/>
            </a:xfrm>
            <a:prstGeom prst="rect">
              <a:avLst/>
            </a:prstGeom>
          </p:spPr>
        </p:pic>
      </p:grp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1296161" y="1795094"/>
            <a:ext cx="9274810" cy="29521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01675" marR="702945" indent="2540" algn="ctr">
              <a:lnSpc>
                <a:spcPct val="100000"/>
              </a:lnSpc>
              <a:spcBef>
                <a:spcPts val="95"/>
              </a:spcBef>
            </a:pPr>
            <a:r>
              <a:rPr spc="-35" dirty="0">
                <a:solidFill>
                  <a:srgbClr val="000000"/>
                </a:solidFill>
              </a:rPr>
              <a:t>Норвежец</a:t>
            </a:r>
            <a:r>
              <a:rPr spc="70" dirty="0">
                <a:solidFill>
                  <a:srgbClr val="000000"/>
                </a:solidFill>
              </a:rPr>
              <a:t> </a:t>
            </a:r>
            <a:r>
              <a:rPr spc="-15" dirty="0">
                <a:solidFill>
                  <a:srgbClr val="000000"/>
                </a:solidFill>
              </a:rPr>
              <a:t>Эспен</a:t>
            </a:r>
            <a:r>
              <a:rPr spc="15" dirty="0">
                <a:solidFill>
                  <a:srgbClr val="000000"/>
                </a:solidFill>
              </a:rPr>
              <a:t> </a:t>
            </a:r>
            <a:r>
              <a:rPr spc="-35" dirty="0">
                <a:solidFill>
                  <a:srgbClr val="000000"/>
                </a:solidFill>
              </a:rPr>
              <a:t>Хольм,</a:t>
            </a:r>
            <a:r>
              <a:rPr spc="50" dirty="0">
                <a:solidFill>
                  <a:srgbClr val="000000"/>
                </a:solidFill>
              </a:rPr>
              <a:t> </a:t>
            </a:r>
            <a:r>
              <a:rPr spc="-30" dirty="0">
                <a:solidFill>
                  <a:srgbClr val="000000"/>
                </a:solidFill>
              </a:rPr>
              <a:t>автор</a:t>
            </a:r>
            <a:r>
              <a:rPr spc="30" dirty="0">
                <a:solidFill>
                  <a:srgbClr val="000000"/>
                </a:solidFill>
              </a:rPr>
              <a:t> </a:t>
            </a:r>
            <a:r>
              <a:rPr spc="-65" dirty="0">
                <a:solidFill>
                  <a:srgbClr val="000000"/>
                </a:solidFill>
              </a:rPr>
              <a:t>книги</a:t>
            </a:r>
            <a:r>
              <a:rPr spc="45" dirty="0">
                <a:solidFill>
                  <a:srgbClr val="000000"/>
                </a:solidFill>
              </a:rPr>
              <a:t> </a:t>
            </a:r>
            <a:r>
              <a:rPr spc="-5" dirty="0">
                <a:solidFill>
                  <a:srgbClr val="000000"/>
                </a:solidFill>
              </a:rPr>
              <a:t>о </a:t>
            </a:r>
            <a:r>
              <a:rPr dirty="0">
                <a:solidFill>
                  <a:srgbClr val="000000"/>
                </a:solidFill>
              </a:rPr>
              <a:t> </a:t>
            </a:r>
            <a:r>
              <a:rPr spc="-15" dirty="0">
                <a:solidFill>
                  <a:srgbClr val="000000"/>
                </a:solidFill>
              </a:rPr>
              <a:t>современной</a:t>
            </a:r>
            <a:r>
              <a:rPr spc="40" dirty="0">
                <a:solidFill>
                  <a:srgbClr val="000000"/>
                </a:solidFill>
              </a:rPr>
              <a:t> </a:t>
            </a:r>
            <a:r>
              <a:rPr spc="-50" dirty="0">
                <a:solidFill>
                  <a:srgbClr val="000000"/>
                </a:solidFill>
              </a:rPr>
              <a:t>педагогике,</a:t>
            </a:r>
            <a:r>
              <a:rPr spc="10" dirty="0">
                <a:solidFill>
                  <a:srgbClr val="000000"/>
                </a:solidFill>
              </a:rPr>
              <a:t> </a:t>
            </a:r>
            <a:r>
              <a:rPr spc="-70" dirty="0">
                <a:solidFill>
                  <a:srgbClr val="000000"/>
                </a:solidFill>
              </a:rPr>
              <a:t>утверждает,</a:t>
            </a:r>
            <a:r>
              <a:rPr spc="55" dirty="0">
                <a:solidFill>
                  <a:srgbClr val="000000"/>
                </a:solidFill>
              </a:rPr>
              <a:t> </a:t>
            </a:r>
            <a:r>
              <a:rPr spc="-40" dirty="0">
                <a:solidFill>
                  <a:srgbClr val="000000"/>
                </a:solidFill>
              </a:rPr>
              <a:t>что </a:t>
            </a:r>
            <a:r>
              <a:rPr spc="-835" dirty="0">
                <a:solidFill>
                  <a:srgbClr val="000000"/>
                </a:solidFill>
              </a:rPr>
              <a:t> </a:t>
            </a:r>
            <a:r>
              <a:rPr spc="-35" dirty="0">
                <a:solidFill>
                  <a:srgbClr val="000000"/>
                </a:solidFill>
              </a:rPr>
              <a:t>наихудшими</a:t>
            </a:r>
            <a:r>
              <a:rPr spc="95" dirty="0">
                <a:solidFill>
                  <a:srgbClr val="000000"/>
                </a:solidFill>
              </a:rPr>
              <a:t> </a:t>
            </a:r>
            <a:r>
              <a:rPr spc="-40" dirty="0">
                <a:solidFill>
                  <a:srgbClr val="000000"/>
                </a:solidFill>
              </a:rPr>
              <a:t>учителями</a:t>
            </a:r>
            <a:r>
              <a:rPr spc="85" dirty="0">
                <a:solidFill>
                  <a:srgbClr val="000000"/>
                </a:solidFill>
              </a:rPr>
              <a:t> </a:t>
            </a:r>
            <a:r>
              <a:rPr spc="-20" dirty="0">
                <a:solidFill>
                  <a:srgbClr val="000000"/>
                </a:solidFill>
              </a:rPr>
              <a:t>являются</a:t>
            </a:r>
            <a:r>
              <a:rPr spc="35" dirty="0">
                <a:solidFill>
                  <a:srgbClr val="000000"/>
                </a:solidFill>
              </a:rPr>
              <a:t> </a:t>
            </a:r>
            <a:r>
              <a:rPr spc="-40" dirty="0">
                <a:solidFill>
                  <a:srgbClr val="000000"/>
                </a:solidFill>
              </a:rPr>
              <a:t>"умные </a:t>
            </a:r>
            <a:r>
              <a:rPr spc="-835" dirty="0">
                <a:solidFill>
                  <a:srgbClr val="000000"/>
                </a:solidFill>
              </a:rPr>
              <a:t> </a:t>
            </a:r>
            <a:r>
              <a:rPr spc="-15" dirty="0">
                <a:solidFill>
                  <a:srgbClr val="000000"/>
                </a:solidFill>
              </a:rPr>
              <a:t>идиоты",</a:t>
            </a:r>
            <a:r>
              <a:rPr spc="55" dirty="0">
                <a:solidFill>
                  <a:srgbClr val="000000"/>
                </a:solidFill>
              </a:rPr>
              <a:t> </a:t>
            </a:r>
            <a:r>
              <a:rPr spc="-10" dirty="0">
                <a:solidFill>
                  <a:srgbClr val="000000"/>
                </a:solidFill>
              </a:rPr>
              <a:t>способные</a:t>
            </a:r>
            <a:r>
              <a:rPr spc="30" dirty="0">
                <a:solidFill>
                  <a:srgbClr val="000000"/>
                </a:solidFill>
              </a:rPr>
              <a:t> </a:t>
            </a:r>
            <a:r>
              <a:rPr spc="-30" dirty="0">
                <a:solidFill>
                  <a:srgbClr val="000000"/>
                </a:solidFill>
              </a:rPr>
              <a:t>искалечить</a:t>
            </a:r>
          </a:p>
          <a:p>
            <a:pPr marL="12065" marR="5080" algn="ctr">
              <a:lnSpc>
                <a:spcPct val="100000"/>
              </a:lnSpc>
              <a:spcBef>
                <a:spcPts val="5"/>
              </a:spcBef>
            </a:pPr>
            <a:r>
              <a:rPr spc="-15" dirty="0">
                <a:solidFill>
                  <a:srgbClr val="000000"/>
                </a:solidFill>
              </a:rPr>
              <a:t>несформировавшуюся</a:t>
            </a:r>
            <a:r>
              <a:rPr spc="130" dirty="0">
                <a:solidFill>
                  <a:srgbClr val="000000"/>
                </a:solidFill>
              </a:rPr>
              <a:t> </a:t>
            </a:r>
            <a:r>
              <a:rPr spc="-40" dirty="0">
                <a:solidFill>
                  <a:srgbClr val="000000"/>
                </a:solidFill>
              </a:rPr>
              <a:t>психику</a:t>
            </a:r>
            <a:r>
              <a:rPr spc="75" dirty="0">
                <a:solidFill>
                  <a:srgbClr val="000000"/>
                </a:solidFill>
              </a:rPr>
              <a:t> </a:t>
            </a:r>
            <a:r>
              <a:rPr spc="-40" dirty="0">
                <a:solidFill>
                  <a:srgbClr val="000000"/>
                </a:solidFill>
              </a:rPr>
              <a:t>ребенка.</a:t>
            </a:r>
            <a:r>
              <a:rPr spc="85" dirty="0">
                <a:solidFill>
                  <a:srgbClr val="000000"/>
                </a:solidFill>
              </a:rPr>
              <a:t> </a:t>
            </a:r>
            <a:r>
              <a:rPr spc="-55" dirty="0">
                <a:solidFill>
                  <a:srgbClr val="000000"/>
                </a:solidFill>
              </a:rPr>
              <a:t>«Умные </a:t>
            </a:r>
            <a:r>
              <a:rPr spc="-835" dirty="0">
                <a:solidFill>
                  <a:srgbClr val="000000"/>
                </a:solidFill>
              </a:rPr>
              <a:t> </a:t>
            </a:r>
            <a:r>
              <a:rPr spc="-15" dirty="0">
                <a:solidFill>
                  <a:srgbClr val="000000"/>
                </a:solidFill>
              </a:rPr>
              <a:t>идиоты»</a:t>
            </a:r>
            <a:r>
              <a:rPr spc="35" dirty="0">
                <a:solidFill>
                  <a:srgbClr val="000000"/>
                </a:solidFill>
              </a:rPr>
              <a:t> </a:t>
            </a:r>
            <a:r>
              <a:rPr spc="835" dirty="0">
                <a:solidFill>
                  <a:srgbClr val="000000"/>
                </a:solidFill>
              </a:rPr>
              <a:t>–</a:t>
            </a:r>
            <a:r>
              <a:rPr spc="40" dirty="0">
                <a:solidFill>
                  <a:srgbClr val="000000"/>
                </a:solidFill>
              </a:rPr>
              <a:t> </a:t>
            </a:r>
            <a:r>
              <a:rPr spc="254" dirty="0">
                <a:solidFill>
                  <a:srgbClr val="000000"/>
                </a:solidFill>
              </a:rPr>
              <a:t>это…?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01034" y="0"/>
            <a:ext cx="10819765" cy="6858000"/>
            <a:chOff x="701034" y="0"/>
            <a:chExt cx="1081976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1034" y="0"/>
              <a:ext cx="10819643" cy="685799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22960" y="131063"/>
              <a:ext cx="10323576" cy="659282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</TotalTime>
  <Words>803</Words>
  <Application>Microsoft Office PowerPoint</Application>
  <PresentationFormat>Произвольный</PresentationFormat>
  <Paragraphs>91</Paragraphs>
  <Slides>62</Slides>
  <Notes>0</Notes>
  <HiddenSlides>0</HiddenSlides>
  <MMClips>14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3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Норвежец Эспен Хольм, автор книги о  современной педагогике, утверждает, что  наихудшими учителями являются "умные  идиоты", способные искалечить несформировавшуюся психику ребенка. «Умные  идиоты» – это…?</vt:lpstr>
      <vt:lpstr>Презентация PowerPoint</vt:lpstr>
      <vt:lpstr>Американцы выпустили для  маршала Жукова специальную  партию кока-колы. Какого она  была цвета?</vt:lpstr>
      <vt:lpstr>Презентация PowerPoint</vt:lpstr>
      <vt:lpstr>ИЛЛЮСТРАЦИЯ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Какую букву нужно вписать в имя мальчика, чтобы оно превратилось в  название древних шестов с заостренными концами?</vt:lpstr>
      <vt:lpstr>Презентация PowerPoint</vt:lpstr>
      <vt:lpstr>Презентация PowerPoint</vt:lpstr>
      <vt:lpstr>В конце каждого письма с планами и надеждами Л.Н. Толстой  писал три буквы: «ЕБЖ». Попрощается с адресатом и  припишет: ЕБЖ. Эти буквы очень ему помогали. Прожил</vt:lpstr>
      <vt:lpstr>Презентация PowerPoint</vt:lpstr>
      <vt:lpstr>Какую букву нужно вписать в имя мальчика, чтобы оно превратилось в  название древних шестов с заостренными концами?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игру!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acer</dc:creator>
  <cp:lastModifiedBy>двойничкова</cp:lastModifiedBy>
  <cp:revision>15</cp:revision>
  <dcterms:created xsi:type="dcterms:W3CDTF">2023-12-05T06:30:37Z</dcterms:created>
  <dcterms:modified xsi:type="dcterms:W3CDTF">2023-12-07T09:31:31Z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2023-09-17T00:00:00Z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2023-12-05T00:00:00Z</vt:filetime>
  </property>
</Properties>
</file>