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420888"/>
            <a:ext cx="7502986" cy="422042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3024336" cy="3024336"/>
          </a:xfrm>
        </p:spPr>
      </p:pic>
    </p:spTree>
    <p:extLst>
      <p:ext uri="{BB962C8B-B14F-4D97-AF65-F5344CB8AC3E}">
        <p14:creationId xmlns:p14="http://schemas.microsoft.com/office/powerpoint/2010/main" val="1145635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«Змейка»</a:t>
            </a:r>
            <a:endParaRPr lang="ru-RU" dirty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568496" y="3101912"/>
            <a:ext cx="645902" cy="670214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7826727" y="3013256"/>
            <a:ext cx="645902" cy="670214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531300" y="3204347"/>
            <a:ext cx="457200" cy="4791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946429" y="3220233"/>
            <a:ext cx="457200" cy="4791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161935" y="3220233"/>
            <a:ext cx="457200" cy="4791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485941" y="3223307"/>
            <a:ext cx="457200" cy="4791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гнутая вправо стрелка 11"/>
          <p:cNvSpPr/>
          <p:nvPr/>
        </p:nvSpPr>
        <p:spPr>
          <a:xfrm flipV="1">
            <a:off x="7956376" y="1988838"/>
            <a:ext cx="1058875" cy="2520281"/>
          </a:xfrm>
          <a:prstGeom prst="curved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Выгнутая вверх стрелка 21"/>
          <p:cNvSpPr/>
          <p:nvPr/>
        </p:nvSpPr>
        <p:spPr>
          <a:xfrm>
            <a:off x="3275856" y="2887057"/>
            <a:ext cx="1869376" cy="922611"/>
          </a:xfrm>
          <a:prstGeom prst="curved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Выгнутая вверх стрелка 22"/>
          <p:cNvSpPr/>
          <p:nvPr/>
        </p:nvSpPr>
        <p:spPr>
          <a:xfrm>
            <a:off x="5939355" y="2951524"/>
            <a:ext cx="1709098" cy="922611"/>
          </a:xfrm>
          <a:prstGeom prst="curved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Выгнутая вверх стрелка 23"/>
          <p:cNvSpPr/>
          <p:nvPr/>
        </p:nvSpPr>
        <p:spPr>
          <a:xfrm flipV="1">
            <a:off x="1920281" y="3412830"/>
            <a:ext cx="1679238" cy="922611"/>
          </a:xfrm>
          <a:prstGeom prst="curved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Выгнутая вверх стрелка 24"/>
          <p:cNvSpPr/>
          <p:nvPr/>
        </p:nvSpPr>
        <p:spPr>
          <a:xfrm flipV="1">
            <a:off x="4825661" y="3471997"/>
            <a:ext cx="1586948" cy="922611"/>
          </a:xfrm>
          <a:prstGeom prst="curved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Стрелка влево 25"/>
          <p:cNvSpPr/>
          <p:nvPr/>
        </p:nvSpPr>
        <p:spPr>
          <a:xfrm>
            <a:off x="1691680" y="2105512"/>
            <a:ext cx="5442904" cy="48463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2765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«Пары»</a:t>
            </a: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68496" y="3254312"/>
            <a:ext cx="645902" cy="670214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683461" y="2793427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460" y="4931472"/>
            <a:ext cx="240507" cy="240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Стрелка влево 9"/>
          <p:cNvSpPr/>
          <p:nvPr/>
        </p:nvSpPr>
        <p:spPr>
          <a:xfrm rot="6209021">
            <a:off x="2622288" y="3729876"/>
            <a:ext cx="1503436" cy="212309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8" name="Picture 6" descr="C:\Users\1\Downloads\VOROTA HOKKEiNYE s setkoy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998">
            <a:off x="6556609" y="2470355"/>
            <a:ext cx="2322583" cy="1759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Стрелка влево 16"/>
          <p:cNvSpPr/>
          <p:nvPr/>
        </p:nvSpPr>
        <p:spPr>
          <a:xfrm rot="10800000">
            <a:off x="4222235" y="3602524"/>
            <a:ext cx="2906953" cy="48463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2" descr="C:\Users\1\Downloads\картинка хоккеист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052101" y="1268409"/>
            <a:ext cx="1646235" cy="1795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1\Downloads\картинка хоккеист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403648" y="3589419"/>
            <a:ext cx="2023569" cy="2207254"/>
          </a:xfrm>
          <a:prstGeom prst="rect">
            <a:avLst/>
          </a:prstGeom>
          <a:noFill/>
          <a:scene3d>
            <a:camera prst="orthographicFront">
              <a:rot lat="0" lon="0" rev="3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8748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«Забей гол»</a:t>
            </a:r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68496" y="3254312"/>
            <a:ext cx="645902" cy="670214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6" descr="C:\Users\1\Downloads\VOROTA HOKKEiNYE s setko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998">
            <a:off x="6835676" y="2497746"/>
            <a:ext cx="2154513" cy="1632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Минус 6"/>
          <p:cNvSpPr/>
          <p:nvPr/>
        </p:nvSpPr>
        <p:spPr>
          <a:xfrm rot="5400000">
            <a:off x="3362162" y="3583869"/>
            <a:ext cx="3528393" cy="914400"/>
          </a:xfrm>
          <a:prstGeom prst="mathMin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1\Downloads\картинка хоккеист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57430" y="2787910"/>
            <a:ext cx="2654729" cy="289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 7"/>
          <p:cNvSpPr/>
          <p:nvPr/>
        </p:nvSpPr>
        <p:spPr>
          <a:xfrm>
            <a:off x="5354959" y="4434353"/>
            <a:ext cx="457200" cy="4572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20312376">
            <a:off x="5804957" y="4075181"/>
            <a:ext cx="1902590" cy="32116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7542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1560" y="332656"/>
            <a:ext cx="8208912" cy="280831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/>
              <a:t>Для всех хоккеистов необходима специальная экипировка.</a:t>
            </a:r>
          </a:p>
          <a:p>
            <a:pPr algn="just"/>
            <a:r>
              <a:rPr lang="ru-RU" dirty="0"/>
              <a:t>Экипировка оберегает игрока от ушибов и травм, шанс получить которые на льду очень велик.</a:t>
            </a:r>
          </a:p>
          <a:p>
            <a:pPr algn="just"/>
            <a:r>
              <a:rPr lang="ru-RU" dirty="0"/>
              <a:t>В состав экипировки полевого игрока входят: майка и гамаши, «</a:t>
            </a:r>
            <a:r>
              <a:rPr lang="ru-RU" dirty="0" smtClean="0"/>
              <a:t>ракушка» для </a:t>
            </a:r>
            <a:r>
              <a:rPr lang="ru-RU" dirty="0"/>
              <a:t>защиты паховой области, нагрудник для защиты грудной клетки и спины.</a:t>
            </a:r>
          </a:p>
          <a:p>
            <a:pPr algn="just"/>
            <a:r>
              <a:rPr lang="ru-RU" dirty="0" smtClean="0"/>
              <a:t>Щитки </a:t>
            </a:r>
            <a:r>
              <a:rPr lang="ru-RU" dirty="0"/>
              <a:t>для защиты локтевых и коленных суставов, капа для </a:t>
            </a:r>
            <a:r>
              <a:rPr lang="ru-RU" dirty="0" smtClean="0"/>
              <a:t>предотвращения травм </a:t>
            </a:r>
            <a:r>
              <a:rPr lang="ru-RU" dirty="0"/>
              <a:t>зубов, защита для горла, шлем и </a:t>
            </a:r>
            <a:r>
              <a:rPr lang="ru-RU" dirty="0" err="1"/>
              <a:t>визор</a:t>
            </a:r>
            <a:r>
              <a:rPr lang="ru-RU" dirty="0"/>
              <a:t> (прозрачный козырек) для защиты лица, свитер, перчатки, шорты, коньки и клюшка.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140968"/>
            <a:ext cx="4508976" cy="3456384"/>
          </a:xfrm>
        </p:spPr>
      </p:pic>
    </p:spTree>
    <p:extLst>
      <p:ext uri="{BB962C8B-B14F-4D97-AF65-F5344CB8AC3E}">
        <p14:creationId xmlns:p14="http://schemas.microsoft.com/office/powerpoint/2010/main" val="13735278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90"/>
          <a:stretch/>
        </p:blipFill>
        <p:spPr>
          <a:xfrm>
            <a:off x="251519" y="260648"/>
            <a:ext cx="4999143" cy="345638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177116"/>
            <a:ext cx="4798076" cy="3464211"/>
          </a:xfrm>
        </p:spPr>
      </p:pic>
    </p:spTree>
    <p:extLst>
      <p:ext uri="{BB962C8B-B14F-4D97-AF65-F5344CB8AC3E}">
        <p14:creationId xmlns:p14="http://schemas.microsoft.com/office/powerpoint/2010/main" val="32374983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404664"/>
            <a:ext cx="4248472" cy="5544616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/>
              <a:t>У вратаря к экипировке добавляется широкая вратарская перчатка </a:t>
            </a:r>
            <a:r>
              <a:rPr lang="ru-RU" dirty="0" err="1"/>
              <a:t>блокер</a:t>
            </a:r>
            <a:r>
              <a:rPr lang="ru-RU" dirty="0"/>
              <a:t> с местами для пальцев с внутренней стороны. Предназначена для защиты тыльной стороны кисти руки, с которой вратарь держит клюшку и одновременно является эффективным инструментом отражения бросков и ловушка — перчатка, сконструированная специально для ловли шайбы, с учетом хоккейной специфики.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329" y="836712"/>
            <a:ext cx="4549410" cy="4333664"/>
          </a:xfrm>
        </p:spPr>
      </p:pic>
    </p:spTree>
    <p:extLst>
      <p:ext uri="{BB962C8B-B14F-4D97-AF65-F5344CB8AC3E}">
        <p14:creationId xmlns:p14="http://schemas.microsoft.com/office/powerpoint/2010/main" val="10870147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14872"/>
            <a:ext cx="4038600" cy="4096619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Этой палкой бей смелее</a:t>
            </a:r>
          </a:p>
          <a:p>
            <a:pPr marL="0" indent="0">
              <a:buNone/>
            </a:pPr>
            <a:r>
              <a:rPr lang="ru-RU" dirty="0"/>
              <a:t>Чтоб удар был как из пушки, </a:t>
            </a:r>
          </a:p>
          <a:p>
            <a:pPr marL="0" indent="0">
              <a:buNone/>
            </a:pPr>
            <a:r>
              <a:rPr lang="ru-RU" dirty="0"/>
              <a:t>Это палка для хоккея. </a:t>
            </a:r>
          </a:p>
          <a:p>
            <a:pPr marL="0" indent="0">
              <a:buNone/>
            </a:pPr>
            <a:r>
              <a:rPr lang="ru-RU" dirty="0"/>
              <a:t>И она зовётся... клюшкой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2160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404664"/>
            <a:ext cx="8136904" cy="345638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Бегает от клюшки к клюшке.</a:t>
            </a:r>
          </a:p>
          <a:p>
            <a:pPr marL="0" indent="0">
              <a:buNone/>
            </a:pPr>
            <a:r>
              <a:rPr lang="ru-RU" dirty="0"/>
              <a:t>Только это не </a:t>
            </a:r>
            <a:r>
              <a:rPr lang="ru-RU" dirty="0" smtClean="0"/>
              <a:t>игрушка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Хоккейная </a:t>
            </a:r>
            <a:r>
              <a:rPr lang="ru-RU" dirty="0"/>
              <a:t>шайба - спортивный снаряд для игры в хоккей с шайбой.</a:t>
            </a:r>
          </a:p>
          <a:p>
            <a:pPr marL="0" indent="0">
              <a:buNone/>
            </a:pPr>
            <a:r>
              <a:rPr lang="ru-RU" dirty="0"/>
              <a:t>Хоккейная шайба изготовлена из пластика или специальной резины</a:t>
            </a:r>
          </a:p>
          <a:p>
            <a:pPr marL="0" indent="0">
              <a:buNone/>
            </a:pPr>
            <a:r>
              <a:rPr lang="ru-RU" dirty="0"/>
              <a:t>Шайбы бывают четырёх видов. Чёрную используют на официальных матчах</a:t>
            </a:r>
          </a:p>
          <a:p>
            <a:pPr marL="0" indent="0">
              <a:buNone/>
            </a:pPr>
            <a:r>
              <a:rPr lang="ru-RU" dirty="0"/>
              <a:t>Оранжевая предназначена для тренировки рук при дриблинге, передачах и бросках. Синюю шайбу используют  в работе с юными хоккеистами она легче. Есть и белая шайба для оттачивания реакции вратарей.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5122" name="Picture 2" descr="C:\Users\1\Downloads\1XNR3bUUbn4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40" b="2972"/>
          <a:stretch/>
        </p:blipFill>
        <p:spPr bwMode="auto">
          <a:xfrm>
            <a:off x="1403648" y="3760839"/>
            <a:ext cx="5364596" cy="2964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22399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404664"/>
            <a:ext cx="4248472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Низ у тех ботинок острый.</a:t>
            </a:r>
          </a:p>
          <a:p>
            <a:r>
              <a:rPr lang="ru-RU" dirty="0"/>
              <a:t>Устоять совсем не просто,</a:t>
            </a:r>
          </a:p>
          <a:p>
            <a:r>
              <a:rPr lang="ru-RU" dirty="0"/>
              <a:t>В них по льду кататься можно,</a:t>
            </a:r>
          </a:p>
          <a:p>
            <a:r>
              <a:rPr lang="ru-RU" dirty="0"/>
              <a:t>Научиться всем не сложно!</a:t>
            </a:r>
          </a:p>
          <a:p>
            <a:r>
              <a:rPr lang="ru-RU" dirty="0"/>
              <a:t>Из под них летят снежинки,</a:t>
            </a:r>
          </a:p>
          <a:p>
            <a:r>
              <a:rPr lang="ru-RU" dirty="0"/>
              <a:t>По катку, когда все мчаться.</a:t>
            </a:r>
          </a:p>
          <a:p>
            <a:r>
              <a:rPr lang="ru-RU" dirty="0"/>
              <a:t>Как зовутся те ботинки?</a:t>
            </a:r>
          </a:p>
          <a:p>
            <a:r>
              <a:rPr lang="ru-RU" dirty="0"/>
              <a:t>Кто сумеет догадаться?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700808"/>
            <a:ext cx="4614664" cy="4614664"/>
          </a:xfrm>
        </p:spPr>
      </p:pic>
    </p:spTree>
    <p:extLst>
      <p:ext uri="{BB962C8B-B14F-4D97-AF65-F5344CB8AC3E}">
        <p14:creationId xmlns:p14="http://schemas.microsoft.com/office/powerpoint/2010/main" val="13374189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На поле лёд, забор вокруг</a:t>
            </a:r>
          </a:p>
          <a:p>
            <a:r>
              <a:rPr lang="ru-RU" dirty="0"/>
              <a:t>И нарисован в центре круг.</a:t>
            </a:r>
          </a:p>
          <a:p>
            <a:r>
              <a:rPr lang="ru-RU" dirty="0"/>
              <a:t>По полю носится народ.</a:t>
            </a:r>
          </a:p>
          <a:p>
            <a:r>
              <a:rPr lang="ru-RU" dirty="0"/>
              <a:t>Как будто ищет выход-вход.</a:t>
            </a:r>
          </a:p>
          <a:p>
            <a:r>
              <a:rPr lang="ru-RU" dirty="0"/>
              <a:t>Для шайбы здесь — два входа.</a:t>
            </a:r>
          </a:p>
          <a:p>
            <a:r>
              <a:rPr lang="ru-RU" dirty="0"/>
              <a:t>И что это?...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483" y="2564904"/>
            <a:ext cx="4565305" cy="3456384"/>
          </a:xfrm>
        </p:spPr>
      </p:pic>
    </p:spTree>
    <p:extLst>
      <p:ext uri="{BB962C8B-B14F-4D97-AF65-F5344CB8AC3E}">
        <p14:creationId xmlns:p14="http://schemas.microsoft.com/office/powerpoint/2010/main" val="2593711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435280" cy="110872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Чтоб забросить клюшкой гол, </a:t>
            </a:r>
            <a:r>
              <a:rPr lang="ru-RU" dirty="0" smtClean="0"/>
              <a:t>надо </a:t>
            </a:r>
            <a:r>
              <a:rPr lang="ru-RU" dirty="0"/>
              <a:t>нам играть </a:t>
            </a:r>
            <a:r>
              <a:rPr lang="ru-RU" dirty="0" smtClean="0"/>
              <a:t>в</a:t>
            </a:r>
            <a:r>
              <a:rPr lang="ru-RU" dirty="0"/>
              <a:t> </a:t>
            </a:r>
            <a:r>
              <a:rPr lang="ru-RU" dirty="0" smtClean="0"/>
              <a:t>…</a:t>
            </a:r>
            <a:endParaRPr lang="ru-RU" dirty="0"/>
          </a:p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996952"/>
            <a:ext cx="6120680" cy="3442882"/>
          </a:xfrm>
        </p:spPr>
      </p:pic>
    </p:spTree>
    <p:extLst>
      <p:ext uri="{BB962C8B-B14F-4D97-AF65-F5344CB8AC3E}">
        <p14:creationId xmlns:p14="http://schemas.microsoft.com/office/powerpoint/2010/main" val="24191656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332657"/>
            <a:ext cx="4038600" cy="273630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Хоккей — игра для сильных духом.</a:t>
            </a:r>
          </a:p>
          <a:p>
            <a:r>
              <a:rPr lang="ru-RU" dirty="0"/>
              <a:t>Для тех, кто не боится льда,</a:t>
            </a:r>
          </a:p>
          <a:p>
            <a:r>
              <a:rPr lang="ru-RU" dirty="0"/>
              <a:t>Где клюшка — верная подруга,</a:t>
            </a:r>
          </a:p>
          <a:p>
            <a:r>
              <a:rPr lang="ru-RU" dirty="0"/>
              <a:t>Где шайба рядом навсегда!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001453"/>
            <a:ext cx="6488006" cy="3649502"/>
          </a:xfrm>
        </p:spPr>
      </p:pic>
    </p:spTree>
    <p:extLst>
      <p:ext uri="{BB962C8B-B14F-4D97-AF65-F5344CB8AC3E}">
        <p14:creationId xmlns:p14="http://schemas.microsoft.com/office/powerpoint/2010/main" val="2795391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4038600" cy="5721499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Хоккей с шайбой - это командная игра на ледовой площадке. </a:t>
            </a:r>
          </a:p>
          <a:p>
            <a:r>
              <a:rPr lang="ru-RU" dirty="0"/>
              <a:t>В каждой команде есть один вратарь, который защищает ворота своей команды и 5 полевых игроков. Цель игры - забить клюшкой шайбу в ворота противника</a:t>
            </a:r>
          </a:p>
          <a:p>
            <a:r>
              <a:rPr lang="ru-RU" dirty="0"/>
              <a:t>Попадание шайбы в ворота называется гол. От других видов спортивных игр хоккей отличается тем, что все игроки передвигаются по площадке на коньках</a:t>
            </a:r>
          </a:p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59"/>
          <a:stretch/>
        </p:blipFill>
        <p:spPr>
          <a:xfrm rot="5400000">
            <a:off x="3829375" y="1131381"/>
            <a:ext cx="5054384" cy="3024887"/>
          </a:xfr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568" y="3809454"/>
            <a:ext cx="2787431" cy="3040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119" y="4725144"/>
            <a:ext cx="2235449" cy="1931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286" y="4989413"/>
            <a:ext cx="1644810" cy="1667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6791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Объект 1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60661"/>
            <a:ext cx="4038600" cy="4405040"/>
          </a:xfrm>
        </p:spPr>
      </p:pic>
      <p:sp>
        <p:nvSpPr>
          <p:cNvPr id="18" name="Объект 17"/>
          <p:cNvSpPr>
            <a:spLocks noGrp="1"/>
          </p:cNvSpPr>
          <p:nvPr>
            <p:ph sz="half" idx="2"/>
          </p:nvPr>
        </p:nvSpPr>
        <p:spPr>
          <a:xfrm>
            <a:off x="4283968" y="1600200"/>
            <a:ext cx="4608512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Он играет на коньках,</a:t>
            </a:r>
          </a:p>
          <a:p>
            <a:pPr marL="0" indent="0">
              <a:buNone/>
            </a:pPr>
            <a:r>
              <a:rPr lang="ru-RU" dirty="0"/>
              <a:t>Клюшку держит он в руках,</a:t>
            </a:r>
          </a:p>
          <a:p>
            <a:pPr marL="0" indent="0">
              <a:buNone/>
            </a:pPr>
            <a:r>
              <a:rPr lang="ru-RU" dirty="0"/>
              <a:t>Шайбу этой клюшкой бьет</a:t>
            </a:r>
          </a:p>
          <a:p>
            <a:pPr marL="0" indent="0">
              <a:buNone/>
            </a:pPr>
            <a:r>
              <a:rPr lang="ru-RU" dirty="0"/>
              <a:t>Кто спортсмена назовет?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3895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548680"/>
            <a:ext cx="4038600" cy="5577483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Хоккейная игра называется матч. Каждый матч состоит из трёх периодов </a:t>
            </a:r>
            <a:r>
              <a:rPr lang="ru-RU" dirty="0" smtClean="0"/>
              <a:t>по 20 </a:t>
            </a:r>
            <a:r>
              <a:rPr lang="ru-RU" dirty="0"/>
              <a:t>минут, а в случае ничейного исхода назначается овертайм и </a:t>
            </a:r>
            <a:r>
              <a:rPr lang="ru-RU" dirty="0" smtClean="0"/>
              <a:t>серия</a:t>
            </a:r>
            <a:endParaRPr lang="ru-RU" dirty="0"/>
          </a:p>
          <a:p>
            <a:r>
              <a:rPr lang="ru-RU" dirty="0"/>
              <a:t>Одновременно на площадку может выйти не больше 6  игроков от каждой команды. В их составе: один вратарь, два защитника, три нападающих</a:t>
            </a:r>
          </a:p>
          <a:p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68"/>
          <a:stretch/>
        </p:blipFill>
        <p:spPr>
          <a:xfrm>
            <a:off x="251520" y="3573016"/>
            <a:ext cx="4038600" cy="2640973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4035425" cy="19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5432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226084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Всем противникам охота</a:t>
            </a:r>
          </a:p>
          <a:p>
            <a:pPr marL="0" indent="0">
              <a:buNone/>
            </a:pPr>
            <a:r>
              <a:rPr lang="ru-RU" dirty="0" smtClean="0"/>
              <a:t> Гол </a:t>
            </a:r>
            <a:r>
              <a:rPr lang="ru-RU" dirty="0"/>
              <a:t>забить в мои ворота.</a:t>
            </a:r>
          </a:p>
          <a:p>
            <a:pPr marL="0" indent="0">
              <a:buNone/>
            </a:pPr>
            <a:r>
              <a:rPr lang="ru-RU" dirty="0"/>
              <a:t>Но откуда не ударь</a:t>
            </a:r>
          </a:p>
          <a:p>
            <a:pPr marL="0" indent="0">
              <a:buNone/>
            </a:pPr>
            <a:r>
              <a:rPr lang="ru-RU" dirty="0"/>
              <a:t>Ворота защитит..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53" b="10565"/>
          <a:stretch/>
        </p:blipFill>
        <p:spPr>
          <a:xfrm>
            <a:off x="229796" y="3356992"/>
            <a:ext cx="4038600" cy="3347885"/>
          </a:xfrm>
        </p:spPr>
      </p:pic>
      <p:pic>
        <p:nvPicPr>
          <p:cNvPr id="9" name="Объект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4038600" cy="3022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439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332657"/>
            <a:ext cx="8568952" cy="280831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/>
              <a:t>Нападающими являются три игрока из хоккейной пятёрки, центральный нападающий и двое крайних. Центральный является организатором </a:t>
            </a:r>
            <a:r>
              <a:rPr lang="ru-RU" dirty="0" smtClean="0"/>
              <a:t>атак связывая </a:t>
            </a:r>
            <a:r>
              <a:rPr lang="ru-RU" dirty="0"/>
              <a:t>защитников с крайними нападающими, во время обороны </a:t>
            </a:r>
            <a:r>
              <a:rPr lang="ru-RU" dirty="0" smtClean="0"/>
              <a:t>активно помогает </a:t>
            </a:r>
            <a:r>
              <a:rPr lang="ru-RU" dirty="0"/>
              <a:t>своим защитникам. Правый и левый крайние </a:t>
            </a:r>
            <a:r>
              <a:rPr lang="ru-RU" dirty="0" smtClean="0"/>
              <a:t>нападающие специалисты </a:t>
            </a:r>
            <a:r>
              <a:rPr lang="ru-RU" dirty="0"/>
              <a:t>по завершению атак, основные действующие лица при игре в зоне соперника, оборонительными обязанностями почти не наделены.</a:t>
            </a:r>
          </a:p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988771"/>
            <a:ext cx="5616624" cy="3869229"/>
          </a:xfrm>
        </p:spPr>
      </p:pic>
    </p:spTree>
    <p:extLst>
      <p:ext uri="{BB962C8B-B14F-4D97-AF65-F5344CB8AC3E}">
        <p14:creationId xmlns:p14="http://schemas.microsoft.com/office/powerpoint/2010/main" val="3196158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88640"/>
            <a:ext cx="8352928" cy="288032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/>
              <a:t>Два защитника помогают нападению передачами. Они должны умело </a:t>
            </a:r>
            <a:r>
              <a:rPr lang="ru-RU" dirty="0" smtClean="0"/>
              <a:t>и надежно </a:t>
            </a:r>
            <a:r>
              <a:rPr lang="ru-RU" dirty="0"/>
              <a:t>отбирать шайбу и быстро, точно и неожиданно для </a:t>
            </a:r>
            <a:r>
              <a:rPr lang="ru-RU" dirty="0" smtClean="0"/>
              <a:t>противника передавать </a:t>
            </a:r>
            <a:r>
              <a:rPr lang="ru-RU" dirty="0"/>
              <a:t>ее </a:t>
            </a:r>
            <a:r>
              <a:rPr lang="ru-RU" dirty="0" smtClean="0"/>
              <a:t>партнеру. Задача </a:t>
            </a:r>
            <a:r>
              <a:rPr lang="ru-RU" dirty="0"/>
              <a:t>защитника состоит в том, чтобы </a:t>
            </a:r>
            <a:r>
              <a:rPr lang="ru-RU" dirty="0" smtClean="0"/>
              <a:t>отобрав шайбу</a:t>
            </a:r>
            <a:r>
              <a:rPr lang="ru-RU" dirty="0"/>
              <a:t>, немедленно отдать ее партнеру, находящемуся в более выгодном положении. Защитник обязан выполнять указания вратаря.</a:t>
            </a:r>
          </a:p>
          <a:p>
            <a:pPr algn="just"/>
            <a:r>
              <a:rPr lang="ru-RU" dirty="0"/>
              <a:t>В случае если вратарь выходит из ворот, его место быстро </a:t>
            </a:r>
            <a:r>
              <a:rPr lang="ru-RU" dirty="0" smtClean="0"/>
              <a:t>занимает ближайший </a:t>
            </a:r>
            <a:r>
              <a:rPr lang="ru-RU" dirty="0"/>
              <a:t>защитник.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996952"/>
            <a:ext cx="5292933" cy="3646242"/>
          </a:xfrm>
        </p:spPr>
      </p:pic>
    </p:spTree>
    <p:extLst>
      <p:ext uri="{BB962C8B-B14F-4D97-AF65-F5344CB8AC3E}">
        <p14:creationId xmlns:p14="http://schemas.microsoft.com/office/powerpoint/2010/main" val="14662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«Липучка» </a:t>
            </a:r>
            <a:endParaRPr lang="ru-RU" b="1" dirty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331640" y="3375376"/>
            <a:ext cx="645902" cy="670214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7438952" y="3648504"/>
            <a:ext cx="502609" cy="576064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2987824" y="2890744"/>
            <a:ext cx="3312368" cy="484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7711933" y="3185118"/>
            <a:ext cx="1054833" cy="1614844"/>
          </a:xfrm>
          <a:prstGeom prst="curved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Стрелка влево 9"/>
          <p:cNvSpPr/>
          <p:nvPr/>
        </p:nvSpPr>
        <p:spPr>
          <a:xfrm>
            <a:off x="2591056" y="4557646"/>
            <a:ext cx="3529839" cy="48463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8055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632</Words>
  <Application>Microsoft Office PowerPoint</Application>
  <PresentationFormat>Экран (4:3)</PresentationFormat>
  <Paragraphs>55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«Липучка» </vt:lpstr>
      <vt:lpstr>«Змейка»</vt:lpstr>
      <vt:lpstr>«Пары»</vt:lpstr>
      <vt:lpstr>«Забей гол»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Эльзира Тляшева</dc:creator>
  <cp:lastModifiedBy>1</cp:lastModifiedBy>
  <cp:revision>15</cp:revision>
  <dcterms:created xsi:type="dcterms:W3CDTF">2023-12-13T05:49:21Z</dcterms:created>
  <dcterms:modified xsi:type="dcterms:W3CDTF">2023-12-13T08:53:07Z</dcterms:modified>
</cp:coreProperties>
</file>