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7" r:id="rId3"/>
    <p:sldId id="259" r:id="rId4"/>
    <p:sldId id="258" r:id="rId5"/>
    <p:sldId id="267" r:id="rId6"/>
    <p:sldId id="260" r:id="rId7"/>
    <p:sldId id="261" r:id="rId8"/>
    <p:sldId id="262" r:id="rId9"/>
    <p:sldId id="266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C6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46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228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6335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10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336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997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626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283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9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696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67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891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310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691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496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89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0BC5-8AF1-4FE8-920B-E5616C27334E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BA699DA-260D-4C1F-BE98-7E1E616A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175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C962AB88-B15E-41A7-BECF-9558F2AAA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640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F06881-01D2-4A3A-99E6-1D2D50B73219}"/>
              </a:ext>
            </a:extLst>
          </p:cNvPr>
          <p:cNvSpPr txBox="1"/>
          <p:nvPr/>
        </p:nvSpPr>
        <p:spPr>
          <a:xfrm>
            <a:off x="2139628" y="171450"/>
            <a:ext cx="7912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Complete the table with your information</a:t>
            </a:r>
            <a:endParaRPr lang="ru-RU" sz="3200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FDB3F6CC-BC31-4145-BD03-44B75EC9CA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194080"/>
              </p:ext>
            </p:extLst>
          </p:nvPr>
        </p:nvGraphicFramePr>
        <p:xfrm>
          <a:off x="704615" y="756225"/>
          <a:ext cx="10782770" cy="5956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554">
                  <a:extLst>
                    <a:ext uri="{9D8B030D-6E8A-4147-A177-3AD203B41FA5}">
                      <a16:colId xmlns:a16="http://schemas.microsoft.com/office/drawing/2014/main" val="3858910998"/>
                    </a:ext>
                  </a:extLst>
                </a:gridCol>
                <a:gridCol w="2156554">
                  <a:extLst>
                    <a:ext uri="{9D8B030D-6E8A-4147-A177-3AD203B41FA5}">
                      <a16:colId xmlns:a16="http://schemas.microsoft.com/office/drawing/2014/main" val="4148209492"/>
                    </a:ext>
                  </a:extLst>
                </a:gridCol>
                <a:gridCol w="2156554">
                  <a:extLst>
                    <a:ext uri="{9D8B030D-6E8A-4147-A177-3AD203B41FA5}">
                      <a16:colId xmlns:a16="http://schemas.microsoft.com/office/drawing/2014/main" val="3178730019"/>
                    </a:ext>
                  </a:extLst>
                </a:gridCol>
                <a:gridCol w="2156554">
                  <a:extLst>
                    <a:ext uri="{9D8B030D-6E8A-4147-A177-3AD203B41FA5}">
                      <a16:colId xmlns:a16="http://schemas.microsoft.com/office/drawing/2014/main" val="3870546234"/>
                    </a:ext>
                  </a:extLst>
                </a:gridCol>
                <a:gridCol w="2156554">
                  <a:extLst>
                    <a:ext uri="{9D8B030D-6E8A-4147-A177-3AD203B41FA5}">
                      <a16:colId xmlns:a16="http://schemas.microsoft.com/office/drawing/2014/main" val="709756418"/>
                    </a:ext>
                  </a:extLst>
                </a:gridCol>
              </a:tblGrid>
              <a:tr h="119137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Animals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Tiger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Cobra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Elephant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Rhino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8139101"/>
                  </a:ext>
                </a:extLst>
              </a:tr>
              <a:tr h="1191375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Colour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200178"/>
                  </a:ext>
                </a:extLst>
              </a:tr>
              <a:tr h="119137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Size</a:t>
                      </a: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214995"/>
                  </a:ext>
                </a:extLst>
              </a:tr>
              <a:tr h="119137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Habitat</a:t>
                      </a: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383958"/>
                  </a:ext>
                </a:extLst>
              </a:tr>
              <a:tr h="119137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Individual features</a:t>
                      </a:r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09216"/>
                  </a:ext>
                </a:extLst>
              </a:tr>
            </a:tbl>
          </a:graphicData>
        </a:graphic>
      </p:graphicFrame>
      <p:pic>
        <p:nvPicPr>
          <p:cNvPr id="5122" name="Picture 2">
            <a:extLst>
              <a:ext uri="{FF2B5EF4-FFF2-40B4-BE49-F238E27FC236}">
                <a16:creationId xmlns:a16="http://schemas.microsoft.com/office/drawing/2014/main" id="{D951E3BA-68CC-42BD-92AF-342825AA9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303" y="763726"/>
            <a:ext cx="213313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EE05FDDB-A1EB-402C-9509-AEA37CA70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435" y="763726"/>
            <a:ext cx="213313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41C7D074-EA42-434E-BB25-B15435793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842" y="756225"/>
            <a:ext cx="2133133" cy="115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551F6D42-2E3D-4463-B6B6-E44C78895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249" y="756225"/>
            <a:ext cx="2133133" cy="115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626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124848A-4F2F-4194-998C-5A5586D5C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07954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3858910998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414820949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1787300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87054623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709756418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Animals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Tiger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Cobra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Elephant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Rhino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81391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Colour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200178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Size</a:t>
                      </a: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214995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Habitat</a:t>
                      </a:r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383958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Individual features</a:t>
                      </a:r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09216"/>
                  </a:ext>
                </a:extLst>
              </a:tr>
            </a:tbl>
          </a:graphicData>
        </a:graphic>
      </p:graphicFrame>
      <p:pic>
        <p:nvPicPr>
          <p:cNvPr id="7" name="Picture 2">
            <a:extLst>
              <a:ext uri="{FF2B5EF4-FFF2-40B4-BE49-F238E27FC236}">
                <a16:creationId xmlns:a16="http://schemas.microsoft.com/office/drawing/2014/main" id="{76C5EF8F-BBF7-47F4-B4EB-EE24241A6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670" y="0"/>
            <a:ext cx="2477876" cy="132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7B7E3B4F-695B-4DA6-B5A8-13D4F074C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547" y="0"/>
            <a:ext cx="2477876" cy="132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5836D2-0709-44B1-8582-9AB39A8A5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23" y="0"/>
            <a:ext cx="2434905" cy="132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CC5D3079-8DFC-422C-BC5F-351013F33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330" y="0"/>
            <a:ext cx="2364246" cy="132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353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532051-7B09-4051-8063-CBEAC1014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9565" y="31750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Tell your partner about your favorite </a:t>
            </a:r>
            <a:br>
              <a:rPr lang="en-US" dirty="0"/>
            </a:br>
            <a:r>
              <a:rPr lang="en-US" dirty="0"/>
              <a:t>Indian animals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5CBA3BB-C56F-45A3-BDF9-B95BF99DDABC}"/>
              </a:ext>
            </a:extLst>
          </p:cNvPr>
          <p:cNvSpPr/>
          <p:nvPr/>
        </p:nvSpPr>
        <p:spPr>
          <a:xfrm>
            <a:off x="533400" y="1504950"/>
            <a:ext cx="11125200" cy="5035549"/>
          </a:xfrm>
          <a:prstGeom prst="rect">
            <a:avLst/>
          </a:prstGeom>
          <a:solidFill>
            <a:srgbClr val="D9C6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3200" dirty="0"/>
              <a:t>	My favorite </a:t>
            </a:r>
            <a:br>
              <a:rPr lang="en-US" sz="3200" dirty="0"/>
            </a:br>
            <a:r>
              <a:rPr lang="en-US" sz="3200"/>
              <a:t>Indian animal </a:t>
            </a:r>
            <a:r>
              <a:rPr lang="en-US" sz="3200" dirty="0"/>
              <a:t>is ……</a:t>
            </a: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	…… is (white, brown,</a:t>
            </a:r>
            <a:br>
              <a:rPr lang="en-US" sz="3200" dirty="0"/>
            </a:br>
            <a:r>
              <a:rPr lang="en-US" sz="3200" dirty="0"/>
              <a:t>red, green, black,)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It is a really …. animal</a:t>
            </a:r>
            <a:endParaRPr lang="ru-RU" sz="32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AD016ED-5F8E-4BE2-A656-8E4FB6048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1504950"/>
            <a:ext cx="6686550" cy="500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247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33440A-B716-4B41-8DE3-1DD22E256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92001" cy="6857999"/>
          </a:xfrm>
        </p:spPr>
        <p:txBody>
          <a:bodyPr anchor="ctr">
            <a:normAutofit/>
          </a:bodyPr>
          <a:lstStyle/>
          <a:p>
            <a:pPr algn="ctr"/>
            <a:r>
              <a:rPr lang="en-US" sz="12000" dirty="0"/>
              <a:t>Animals</a:t>
            </a:r>
            <a:endParaRPr lang="ru-RU" sz="12000" dirty="0"/>
          </a:p>
        </p:txBody>
      </p:sp>
    </p:spTree>
    <p:extLst>
      <p:ext uri="{BB962C8B-B14F-4D97-AF65-F5344CB8AC3E}">
        <p14:creationId xmlns:p14="http://schemas.microsoft.com/office/powerpoint/2010/main" val="96700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D18EA886-6397-432A-9E5B-E8AB3399E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998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4088F1C-499D-4AC8-9B43-A740F04E5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38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B25256-966C-4AFB-88EA-56D022F8C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7438C2-6425-49FE-A9F8-0AB84909F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sz="3200" dirty="0"/>
              <a:t>Stripes</a:t>
            </a:r>
            <a:r>
              <a:rPr lang="ru-RU" sz="3200" dirty="0"/>
              <a:t> </a:t>
            </a:r>
            <a:r>
              <a:rPr lang="en-US" sz="3200" dirty="0"/>
              <a:t>   </a:t>
            </a:r>
            <a:r>
              <a:rPr lang="ru-RU" sz="3200" dirty="0"/>
              <a:t> </a:t>
            </a:r>
            <a:r>
              <a:rPr lang="en-US" sz="3200" dirty="0"/>
              <a:t> [</a:t>
            </a:r>
            <a:r>
              <a:rPr lang="ru-RU" sz="3200" dirty="0"/>
              <a:t> </a:t>
            </a:r>
            <a:r>
              <a:rPr lang="en-US" sz="3200" dirty="0" err="1"/>
              <a:t>straips</a:t>
            </a:r>
            <a:r>
              <a:rPr lang="en-US" sz="3200" dirty="0"/>
              <a:t>]</a:t>
            </a:r>
            <a:r>
              <a:rPr lang="ru-RU" sz="3200" dirty="0"/>
              <a:t>       </a:t>
            </a:r>
            <a:r>
              <a:rPr lang="en-US" sz="3200" dirty="0"/>
              <a:t>      </a:t>
            </a:r>
            <a:r>
              <a:rPr lang="ru-RU" sz="3200" dirty="0"/>
              <a:t>полосы</a:t>
            </a:r>
            <a:endParaRPr lang="en-US" sz="3200" dirty="0"/>
          </a:p>
          <a:p>
            <a:pPr algn="just"/>
            <a:r>
              <a:rPr lang="en-US" sz="3200" dirty="0"/>
              <a:t>Hide         </a:t>
            </a:r>
            <a:r>
              <a:rPr lang="ru-RU" sz="3200" dirty="0"/>
              <a:t> </a:t>
            </a:r>
            <a:r>
              <a:rPr lang="en-US" sz="3200" dirty="0"/>
              <a:t>[ </a:t>
            </a:r>
            <a:r>
              <a:rPr lang="en-US" sz="3200" dirty="0" err="1"/>
              <a:t>haid</a:t>
            </a:r>
            <a:r>
              <a:rPr lang="en-US" sz="3200" dirty="0"/>
              <a:t> ]  </a:t>
            </a:r>
            <a:r>
              <a:rPr lang="ru-RU" sz="3200" dirty="0"/>
              <a:t>         </a:t>
            </a:r>
            <a:r>
              <a:rPr lang="en-US" sz="3200" dirty="0"/>
              <a:t>    </a:t>
            </a:r>
            <a:r>
              <a:rPr lang="ru-RU" sz="3200" dirty="0"/>
              <a:t>прятать(</a:t>
            </a:r>
            <a:r>
              <a:rPr lang="ru-RU" sz="3200" dirty="0" err="1"/>
              <a:t>ся</a:t>
            </a:r>
            <a:r>
              <a:rPr lang="ru-RU" sz="3200" dirty="0"/>
              <a:t>)</a:t>
            </a:r>
          </a:p>
          <a:p>
            <a:pPr algn="just"/>
            <a:r>
              <a:rPr lang="en-US" sz="3200" dirty="0"/>
              <a:t>Hunt  </a:t>
            </a:r>
            <a:r>
              <a:rPr lang="ru-RU" sz="3200" dirty="0"/>
              <a:t> </a:t>
            </a:r>
            <a:r>
              <a:rPr lang="en-US" sz="3200" dirty="0"/>
              <a:t>       [h</a:t>
            </a:r>
            <a:r>
              <a:rPr lang="el-GR" sz="3200" dirty="0"/>
              <a:t>Λ</a:t>
            </a:r>
            <a:r>
              <a:rPr lang="en-US" sz="3200" dirty="0" err="1"/>
              <a:t>nt</a:t>
            </a:r>
            <a:r>
              <a:rPr lang="en-US" sz="3200" dirty="0"/>
              <a:t>] </a:t>
            </a:r>
            <a:r>
              <a:rPr lang="ru-RU" sz="3200" dirty="0"/>
              <a:t>          </a:t>
            </a:r>
            <a:r>
              <a:rPr lang="en-US" sz="3200" dirty="0"/>
              <a:t>   </a:t>
            </a:r>
            <a:r>
              <a:rPr lang="ru-RU" sz="3200" dirty="0"/>
              <a:t> </a:t>
            </a:r>
            <a:r>
              <a:rPr lang="en-US" sz="3200" dirty="0"/>
              <a:t>  </a:t>
            </a:r>
            <a:r>
              <a:rPr lang="ru-RU" sz="3200" dirty="0"/>
              <a:t>охотиться</a:t>
            </a:r>
          </a:p>
          <a:p>
            <a:pPr algn="just"/>
            <a:r>
              <a:rPr lang="en-US" sz="3200" dirty="0"/>
              <a:t>Dangerous  [</a:t>
            </a:r>
            <a:r>
              <a:rPr lang="en-US" sz="3200" dirty="0" err="1"/>
              <a:t>deindz</a:t>
            </a:r>
            <a:r>
              <a:rPr lang="ru-RU" sz="3200" dirty="0"/>
              <a:t>э</a:t>
            </a:r>
            <a:r>
              <a:rPr lang="en-US" sz="3200" dirty="0"/>
              <a:t>r</a:t>
            </a:r>
            <a:r>
              <a:rPr lang="ru-RU" sz="3200" dirty="0"/>
              <a:t>э</a:t>
            </a:r>
            <a:r>
              <a:rPr lang="en-US" sz="3200" dirty="0"/>
              <a:t>s]</a:t>
            </a:r>
            <a:r>
              <a:rPr lang="ru-RU" sz="3200" dirty="0"/>
              <a:t>   </a:t>
            </a:r>
            <a:r>
              <a:rPr lang="en-US" sz="3200" dirty="0"/>
              <a:t>   </a:t>
            </a:r>
            <a:r>
              <a:rPr lang="ru-RU" sz="3200" dirty="0"/>
              <a:t> </a:t>
            </a:r>
            <a:r>
              <a:rPr lang="en-US" sz="3200" dirty="0"/>
              <a:t>  </a:t>
            </a:r>
            <a:r>
              <a:rPr lang="ru-RU" sz="3200" dirty="0"/>
              <a:t>опасный</a:t>
            </a:r>
            <a:endParaRPr lang="en-US" sz="3200" dirty="0"/>
          </a:p>
          <a:p>
            <a:pPr algn="just"/>
            <a:r>
              <a:rPr lang="en-US" sz="3200" dirty="0"/>
              <a:t>Head</a:t>
            </a:r>
            <a:r>
              <a:rPr lang="ru-RU" sz="3200" dirty="0"/>
              <a:t>    </a:t>
            </a:r>
            <a:r>
              <a:rPr lang="en-US" sz="3200" dirty="0"/>
              <a:t>     </a:t>
            </a:r>
            <a:r>
              <a:rPr lang="ru-RU" sz="3200" dirty="0"/>
              <a:t> </a:t>
            </a:r>
            <a:r>
              <a:rPr lang="en-US" sz="3200" dirty="0"/>
              <a:t>[</a:t>
            </a:r>
            <a:r>
              <a:rPr lang="en-US" sz="3200" dirty="0" err="1"/>
              <a:t>hed</a:t>
            </a:r>
            <a:r>
              <a:rPr lang="en-US" sz="3200" dirty="0"/>
              <a:t>]</a:t>
            </a:r>
            <a:r>
              <a:rPr lang="ru-RU" sz="3200" dirty="0"/>
              <a:t>                 </a:t>
            </a:r>
            <a:r>
              <a:rPr lang="en-US" sz="3200" dirty="0"/>
              <a:t> </a:t>
            </a:r>
            <a:r>
              <a:rPr lang="ru-RU" sz="3200" dirty="0"/>
              <a:t>глава             </a:t>
            </a:r>
            <a:endParaRPr lang="en-US" sz="3200" dirty="0"/>
          </a:p>
          <a:p>
            <a:pPr algn="just"/>
            <a:r>
              <a:rPr lang="en-US" sz="3200" dirty="0"/>
              <a:t>Heavy</a:t>
            </a:r>
            <a:r>
              <a:rPr lang="ru-RU" sz="3200" dirty="0"/>
              <a:t> </a:t>
            </a:r>
            <a:r>
              <a:rPr lang="en-US" sz="3200" dirty="0"/>
              <a:t>       [</a:t>
            </a:r>
            <a:r>
              <a:rPr lang="en-US" sz="3200" dirty="0" err="1"/>
              <a:t>hevi</a:t>
            </a:r>
            <a:r>
              <a:rPr lang="en-US" sz="3200" dirty="0"/>
              <a:t>]</a:t>
            </a:r>
            <a:r>
              <a:rPr lang="ru-RU" sz="3200" dirty="0"/>
              <a:t>                тяжёлый                    </a:t>
            </a:r>
            <a:endParaRPr lang="en-US" sz="3200" dirty="0"/>
          </a:p>
          <a:p>
            <a:pPr algn="just"/>
            <a:r>
              <a:rPr lang="en-US" sz="3200" dirty="0"/>
              <a:t>Trunk</a:t>
            </a:r>
            <a:r>
              <a:rPr lang="ru-RU" sz="3200" dirty="0"/>
              <a:t> </a:t>
            </a:r>
            <a:r>
              <a:rPr lang="en-US" sz="3200" dirty="0"/>
              <a:t>       </a:t>
            </a:r>
            <a:r>
              <a:rPr lang="ru-RU" sz="3200" dirty="0"/>
              <a:t> </a:t>
            </a:r>
            <a:r>
              <a:rPr lang="en-US" sz="3200" dirty="0"/>
              <a:t>[tr</a:t>
            </a:r>
            <a:r>
              <a:rPr lang="el-GR" sz="3200" dirty="0"/>
              <a:t>Λη</a:t>
            </a:r>
            <a:r>
              <a:rPr lang="en-US" sz="3200" dirty="0"/>
              <a:t>k]</a:t>
            </a:r>
            <a:r>
              <a:rPr lang="ru-RU" sz="3200" dirty="0"/>
              <a:t>                хобот</a:t>
            </a:r>
            <a:endParaRPr lang="en-US" sz="3200" dirty="0"/>
          </a:p>
          <a:p>
            <a:pPr algn="just"/>
            <a:r>
              <a:rPr lang="en-US" sz="3200" dirty="0"/>
              <a:t>Horn</a:t>
            </a:r>
            <a:r>
              <a:rPr lang="ru-RU" sz="3200" dirty="0"/>
              <a:t> </a:t>
            </a:r>
            <a:r>
              <a:rPr lang="en-US" sz="3200" dirty="0"/>
              <a:t>         [ho</a:t>
            </a:r>
            <a:r>
              <a:rPr lang="ru-RU" sz="3200" dirty="0"/>
              <a:t>:</a:t>
            </a:r>
            <a:r>
              <a:rPr lang="en-US" sz="3200" dirty="0"/>
              <a:t>n]</a:t>
            </a:r>
            <a:r>
              <a:rPr lang="ru-RU" sz="3200" dirty="0"/>
              <a:t>                   рог</a:t>
            </a:r>
            <a:endParaRPr lang="en-US" sz="3200" dirty="0"/>
          </a:p>
          <a:p>
            <a:pPr algn="just"/>
            <a:r>
              <a:rPr lang="en-US" sz="3200" dirty="0"/>
              <a:t>Mud</a:t>
            </a:r>
            <a:r>
              <a:rPr lang="ru-RU" sz="3200" dirty="0"/>
              <a:t> </a:t>
            </a:r>
            <a:r>
              <a:rPr lang="en-US" sz="3200" dirty="0"/>
              <a:t>         [m</a:t>
            </a:r>
            <a:r>
              <a:rPr lang="el-GR" sz="3200" dirty="0"/>
              <a:t>Λ</a:t>
            </a:r>
            <a:r>
              <a:rPr lang="en-US" sz="3200" dirty="0"/>
              <a:t>d]</a:t>
            </a:r>
            <a:r>
              <a:rPr lang="ru-RU" sz="3200" dirty="0"/>
              <a:t>                    грязь</a:t>
            </a:r>
          </a:p>
        </p:txBody>
      </p:sp>
    </p:spTree>
    <p:extLst>
      <p:ext uri="{BB962C8B-B14F-4D97-AF65-F5344CB8AC3E}">
        <p14:creationId xmlns:p14="http://schemas.microsoft.com/office/powerpoint/2010/main" val="2450906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DC27328-97D7-45F3-9C07-4D496E62E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967" y="855994"/>
            <a:ext cx="9762066" cy="5146012"/>
          </a:xfrm>
        </p:spPr>
        <p:txBody>
          <a:bodyPr>
            <a:normAutofit fontScale="92500" lnSpcReduction="20000"/>
          </a:bodyPr>
          <a:lstStyle/>
          <a:p>
            <a:pPr>
              <a:tabLst>
                <a:tab pos="5130800" algn="l"/>
              </a:tabLst>
            </a:pPr>
            <a:r>
              <a:rPr lang="ru-RU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What kinds of animals are there in India?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2.What  is the national animal of India?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What </a:t>
            </a:r>
            <a:r>
              <a:rPr lang="en-US" sz="2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tiger?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4.Where do dangerous animals like the tiger live?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What does the Bengal tiger eat?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What </a:t>
            </a:r>
            <a:r>
              <a:rPr lang="en-US" sz="2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the Indian cobra?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7.Is Indian cobra dangerous?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What size is an Indian elephant?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9.How do Indian people use elephant?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</a:t>
            </a:r>
            <a:r>
              <a:rPr lang="en-US" sz="29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</a:t>
            </a:r>
            <a:r>
              <a:rPr lang="en-US" sz="29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</a:t>
            </a:r>
            <a:r>
              <a:rPr lang="en-US" sz="29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Indian rhino live?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2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127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E434378-6A8A-421F-A46C-59A1D6361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234" y="1445288"/>
            <a:ext cx="9666816" cy="5412712"/>
          </a:xfrm>
        </p:spPr>
        <p:txBody>
          <a:bodyPr>
            <a:normAutofit/>
          </a:bodyPr>
          <a:lstStyle/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True (T), False (F)  or Does not say (DS).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1.The Bengal tiger is orange and white 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2.The  Indian elephants are small.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The Indian rhino has one horn.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The  Indian cobra is very long.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600" dirty="0"/>
              <a:t>5.</a:t>
            </a: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Indian people use elephants to help them. </a:t>
            </a:r>
          </a:p>
          <a:p>
            <a:r>
              <a:rPr 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6.</a:t>
            </a: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 Indian elephants are grey.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85150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A749A54-7F7A-431E-89B3-919235F7E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334" y="998539"/>
            <a:ext cx="10200216" cy="5859461"/>
          </a:xfrm>
        </p:spPr>
        <p:txBody>
          <a:bodyPr>
            <a:normAutofit/>
          </a:bodyPr>
          <a:lstStyle/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True or False.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1.The Bengal tiger is orange and white .				</a:t>
            </a:r>
            <a:r>
              <a:rPr lang="en-US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2.The  Indian elephants are small.						</a:t>
            </a: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The Indian rhino has one horn.						</a:t>
            </a:r>
            <a:r>
              <a:rPr lang="en-US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5130800" algn="l"/>
              </a:tabLst>
            </a:pP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The  Indian cobra is very long. 	                      </a:t>
            </a:r>
            <a:r>
              <a:rPr lang="en-US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</a:t>
            </a: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Indian people use elephants to help them.     </a:t>
            </a:r>
            <a:r>
              <a:rPr lang="en-US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en-US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endParaRPr lang="en-US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6.</a:t>
            </a:r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 Indian elephants are grey.                         </a:t>
            </a:r>
            <a:r>
              <a:rPr lang="en-US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47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EBA4E3C-38CD-4BA4-A059-D26251D69055}"/>
              </a:ext>
            </a:extLst>
          </p:cNvPr>
          <p:cNvSpPr txBox="1"/>
          <p:nvPr/>
        </p:nvSpPr>
        <p:spPr>
          <a:xfrm>
            <a:off x="861797" y="889841"/>
            <a:ext cx="35242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 can swim like a fish,                        I can run like a dog,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I can jump like a frog,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I can fly like a bird.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577C0E-5237-4914-932E-8FE7CA993F44}"/>
              </a:ext>
            </a:extLst>
          </p:cNvPr>
          <p:cNvSpPr txBox="1"/>
          <p:nvPr/>
        </p:nvSpPr>
        <p:spPr>
          <a:xfrm>
            <a:off x="6724650" y="889841"/>
            <a:ext cx="5178277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Look left, right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Look up look down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Look around.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Look at your nose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Look at that rose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Close your eyes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Open, wink and smile.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Your eyes are happy again.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4360875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300</TotalTime>
  <Words>438</Words>
  <Application>Microsoft Office PowerPoint</Application>
  <PresentationFormat>Широкоэкранный</PresentationFormat>
  <Paragraphs>68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Animals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Tell your partner about your favorite  Indian animals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Room 45</dc:creator>
  <cp:lastModifiedBy>Room 45</cp:lastModifiedBy>
  <cp:revision>10</cp:revision>
  <dcterms:created xsi:type="dcterms:W3CDTF">2023-12-01T05:43:14Z</dcterms:created>
  <dcterms:modified xsi:type="dcterms:W3CDTF">2023-12-14T09:05:52Z</dcterms:modified>
</cp:coreProperties>
</file>