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66" r:id="rId14"/>
    <p:sldId id="267" r:id="rId15"/>
    <p:sldId id="268" r:id="rId16"/>
    <p:sldId id="269" r:id="rId17"/>
    <p:sldId id="270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67CB6-39CA-4001-AFA2-FA4D52703C03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1FB21-5F12-4597-A918-AE4A46363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25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53B9-26DC-43A3-9004-170EB04CB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A11296-0929-455A-9EB4-62EA7A545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751095-B5D2-43FE-9D3B-CC47177A5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55C4-61B1-41EC-8644-79EF630D381A}" type="datetime1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C49448-626A-4B1B-AF3D-5DADE9144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D5212D-A22E-4E2A-9FEE-CD6BDA7E6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04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60739E-DB44-427B-B148-D74A6ABCF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C86902-CFBF-49C7-8B25-E590A7668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51631A-AA01-484A-9A0F-E16E8B1B3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EA9B-88AF-4F5A-AC84-D0407AFDDFDF}" type="datetime1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3DC835-8EDF-46CD-87E0-AA227F5A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C9C765-8612-44B1-A205-42FECE018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28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0219471-0AB6-4203-BA7D-EA3B377B33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84F519C-0214-4AF4-81AB-AD73FEB284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D2F1D8-A8BE-408F-9ABD-44B9F5271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ED81-A442-4783-9CAB-A264CAA37D9E}" type="datetime1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566B53-FAE5-4667-BD29-BA169413E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439D77-BF46-4914-860C-5349B8EFA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51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EBA8EA-C374-4F02-9703-72CEBE3E1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2E4AF5-83E9-4868-83FE-8A98430AE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07735E-8AAB-4DBB-A213-BFB866C4E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726B-04E0-438F-9042-15B0490BE28E}" type="datetime1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741AF1-38DB-4146-95C8-17257A14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027920-8980-4C4A-A295-FBAC82F52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113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AA88C2-E7E5-4301-B249-DFC451D8B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0501E9-621A-476A-AD71-741E1439F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4F1DC9-E470-4602-9B49-4A8F93FC6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597B-851F-4906-9A8B-4D15C685BBA7}" type="datetime1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87CBC7-9DFB-48B8-8A50-E655192F1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F4416C-EDB5-41CF-A8C8-D068F6D81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806D0-628B-40DD-9A45-19BC14CA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1E4520-D05F-498E-B16F-13B91A797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F3CD4A-CD9C-46C0-9092-8DF1A9A52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8A8E1A-FE11-40F8-8253-59C769E34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E4906-00B8-4042-8A3D-CDA6C5D0D899}" type="datetime1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73BDF1-8D2F-47EB-989D-CA958A24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B5B209-A61B-4767-808F-1B43183A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88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418FB-2035-43CB-992F-6A5C8FD7B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32A8BF-EA1D-494B-93DF-FD8EE512F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29C15D-C7D1-4A27-97F0-8AB2D64B5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C494EA-5FE2-48C2-8C16-364E22038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ADA0FC2-AEC6-445E-B3A5-F01955DD5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5275A44-4DB5-4B1A-B14C-AC3310547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655E-3BCB-4F37-BFB2-C0F5FEEFDC9C}" type="datetime1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E87D5FE-666D-4763-B4AD-729C9C3E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D20AAC1-024F-4F1B-A6A7-83A7A3AF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6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7CF8AF-C523-4CEF-B6FE-DD7137C01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1DFD86-62D5-42A6-81F1-419E6EFAB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8F572-0959-498C-8614-EA56EA40B325}" type="datetime1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256DB3-26DB-4177-8719-1C50EACF6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005256-76BB-4593-AF9B-685B6C677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273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50502F-664F-4136-BD58-0FE0CD508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20C69-AE03-4C3F-BE65-B37626F6F45A}" type="datetime1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5D3D15C-841D-4A2C-A093-D9DBFDE60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A9BC52-C966-478A-9123-BA9944D83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77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9B5A5-8D97-4742-B3A9-DEB0D9B7E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9E61E6-EE2D-4436-99AA-590A33089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A4449E-CCB1-45A8-94E6-C61501831A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B4B1B8-248F-4704-A6C2-F47ECEDE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B724-23BA-4C75-96EE-EDBDC3C28DC8}" type="datetime1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99A291-B04B-4986-95FA-F20AF4612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621A65-5A64-42E6-B819-F8E810481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F965C-E668-44BD-A664-8078F117D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1D3372-5247-417E-AD89-9AE212471F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9B771E2-5D6A-4D2A-9570-9C561A653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BDEBAB-C73E-40FC-8AEE-A3975DED4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B390B-C1D1-402B-ABB6-6EAA3CC3C72D}" type="datetime1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15CE8B-A404-4BCB-9203-75447E226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A32103-0680-42FC-A4BB-7DFCFB6CF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4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2AF00-71A2-470D-B7AF-A2246AC0C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B17A15-9B13-42D4-A5A8-7CD80E132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9C10D0-4F3E-422B-9D76-29FDD46E14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FBE69-F46E-4EFA-B54E-73941FCA5448}" type="datetime1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A8EA0C-6B37-4E7B-87B2-5104F8FF7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220B43-518F-43E3-B160-BAEB3D60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7BB5-DB03-45FA-9B60-03B930521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96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9.xml"/><Relationship Id="rId18" Type="http://schemas.openxmlformats.org/officeDocument/2006/relationships/image" Target="../media/image1.png"/><Relationship Id="rId3" Type="http://schemas.openxmlformats.org/officeDocument/2006/relationships/slide" Target="slide4.xml"/><Relationship Id="rId7" Type="http://schemas.openxmlformats.org/officeDocument/2006/relationships/slide" Target="slide3.xml"/><Relationship Id="rId12" Type="http://schemas.openxmlformats.org/officeDocument/2006/relationships/slide" Target="slide13.xml"/><Relationship Id="rId17" Type="http://schemas.openxmlformats.org/officeDocument/2006/relationships/slide" Target="slide17.xml"/><Relationship Id="rId2" Type="http://schemas.openxmlformats.org/officeDocument/2006/relationships/slide" Target="slide7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5.xml"/><Relationship Id="rId10" Type="http://schemas.openxmlformats.org/officeDocument/2006/relationships/slide" Target="slide11.xml"/><Relationship Id="rId19" Type="http://schemas.openxmlformats.org/officeDocument/2006/relationships/image" Target="../media/image2.png"/><Relationship Id="rId4" Type="http://schemas.openxmlformats.org/officeDocument/2006/relationships/slide" Target="slide5.xml"/><Relationship Id="rId9" Type="http://schemas.openxmlformats.org/officeDocument/2006/relationships/slide" Target="slide14.xml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5.png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346C1B-5426-425F-8AC2-C32CB36D5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</a:t>
            </a:fld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DED8FF-34CA-4B7A-8A8D-C9514A892261}"/>
              </a:ext>
            </a:extLst>
          </p:cNvPr>
          <p:cNvSpPr/>
          <p:nvPr/>
        </p:nvSpPr>
        <p:spPr>
          <a:xfrm>
            <a:off x="3337618" y="136525"/>
            <a:ext cx="5272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Выберите номер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7B5EF412-AB4C-4ABC-A3E3-897157DEC87E}"/>
              </a:ext>
            </a:extLst>
          </p:cNvPr>
          <p:cNvSpPr/>
          <p:nvPr/>
        </p:nvSpPr>
        <p:spPr>
          <a:xfrm>
            <a:off x="9103566" y="1365379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6</a:t>
            </a:r>
          </a:p>
        </p:txBody>
      </p:sp>
      <p:sp>
        <p:nvSpPr>
          <p:cNvPr id="5" name="Овал 4">
            <a:hlinkClick r:id="rId3" action="ppaction://hlinksldjump"/>
            <a:extLst>
              <a:ext uri="{FF2B5EF4-FFF2-40B4-BE49-F238E27FC236}">
                <a16:creationId xmlns:a16="http://schemas.microsoft.com/office/drawing/2014/main" id="{2A6AE837-94CB-4ED0-BC19-9FB32FB9ECBB}"/>
              </a:ext>
            </a:extLst>
          </p:cNvPr>
          <p:cNvSpPr/>
          <p:nvPr/>
        </p:nvSpPr>
        <p:spPr>
          <a:xfrm>
            <a:off x="4242315" y="1365376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3</a:t>
            </a:r>
          </a:p>
        </p:txBody>
      </p:sp>
      <p:sp>
        <p:nvSpPr>
          <p:cNvPr id="6" name="Овал 5">
            <a:hlinkClick r:id="rId4" action="ppaction://hlinksldjump"/>
            <a:extLst>
              <a:ext uri="{FF2B5EF4-FFF2-40B4-BE49-F238E27FC236}">
                <a16:creationId xmlns:a16="http://schemas.microsoft.com/office/drawing/2014/main" id="{B2EED096-B892-4D9A-995E-58932050E22C}"/>
              </a:ext>
            </a:extLst>
          </p:cNvPr>
          <p:cNvSpPr/>
          <p:nvPr/>
        </p:nvSpPr>
        <p:spPr>
          <a:xfrm>
            <a:off x="5862732" y="1365377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4</a:t>
            </a:r>
          </a:p>
        </p:txBody>
      </p:sp>
      <p:sp>
        <p:nvSpPr>
          <p:cNvPr id="7" name="Овал 6">
            <a:hlinkClick r:id="rId5" action="ppaction://hlinksldjump"/>
            <a:extLst>
              <a:ext uri="{FF2B5EF4-FFF2-40B4-BE49-F238E27FC236}">
                <a16:creationId xmlns:a16="http://schemas.microsoft.com/office/drawing/2014/main" id="{4D189D49-A760-4D86-B526-0682D03D97FE}"/>
              </a:ext>
            </a:extLst>
          </p:cNvPr>
          <p:cNvSpPr/>
          <p:nvPr/>
        </p:nvSpPr>
        <p:spPr>
          <a:xfrm>
            <a:off x="7483149" y="1365378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5</a:t>
            </a:r>
          </a:p>
        </p:txBody>
      </p:sp>
      <p:sp>
        <p:nvSpPr>
          <p:cNvPr id="8" name="Овал 7">
            <a:hlinkClick r:id="rId6" action="ppaction://hlinksldjump"/>
            <a:extLst>
              <a:ext uri="{FF2B5EF4-FFF2-40B4-BE49-F238E27FC236}">
                <a16:creationId xmlns:a16="http://schemas.microsoft.com/office/drawing/2014/main" id="{478D4AD1-97E3-44B4-83C2-1D505A441B06}"/>
              </a:ext>
            </a:extLst>
          </p:cNvPr>
          <p:cNvSpPr/>
          <p:nvPr/>
        </p:nvSpPr>
        <p:spPr>
          <a:xfrm>
            <a:off x="1001481" y="1365375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1</a:t>
            </a:r>
          </a:p>
        </p:txBody>
      </p:sp>
      <p:sp>
        <p:nvSpPr>
          <p:cNvPr id="10" name="Овал 9">
            <a:hlinkClick r:id="rId7" action="ppaction://hlinksldjump"/>
            <a:extLst>
              <a:ext uri="{FF2B5EF4-FFF2-40B4-BE49-F238E27FC236}">
                <a16:creationId xmlns:a16="http://schemas.microsoft.com/office/drawing/2014/main" id="{3C5C0A10-2227-435D-8DAF-2244EB63D1D9}"/>
              </a:ext>
            </a:extLst>
          </p:cNvPr>
          <p:cNvSpPr/>
          <p:nvPr/>
        </p:nvSpPr>
        <p:spPr>
          <a:xfrm>
            <a:off x="2621898" y="1365375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2</a:t>
            </a:r>
          </a:p>
        </p:txBody>
      </p:sp>
      <p:sp>
        <p:nvSpPr>
          <p:cNvPr id="11" name="Овал 10">
            <a:hlinkClick r:id="rId8" action="ppaction://hlinksldjump"/>
            <a:extLst>
              <a:ext uri="{FF2B5EF4-FFF2-40B4-BE49-F238E27FC236}">
                <a16:creationId xmlns:a16="http://schemas.microsoft.com/office/drawing/2014/main" id="{813599F2-8B8E-4ACB-925F-531860D35334}"/>
              </a:ext>
            </a:extLst>
          </p:cNvPr>
          <p:cNvSpPr/>
          <p:nvPr/>
        </p:nvSpPr>
        <p:spPr>
          <a:xfrm>
            <a:off x="10723983" y="1365380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7</a:t>
            </a:r>
          </a:p>
        </p:txBody>
      </p:sp>
      <p:sp>
        <p:nvSpPr>
          <p:cNvPr id="12" name="Овал 11">
            <a:hlinkClick r:id="rId9" action="ppaction://hlinksldjump"/>
            <a:extLst>
              <a:ext uri="{FF2B5EF4-FFF2-40B4-BE49-F238E27FC236}">
                <a16:creationId xmlns:a16="http://schemas.microsoft.com/office/drawing/2014/main" id="{65C04877-DC7A-411B-A0A7-A9E6CC299D03}"/>
              </a:ext>
            </a:extLst>
          </p:cNvPr>
          <p:cNvSpPr/>
          <p:nvPr/>
        </p:nvSpPr>
        <p:spPr>
          <a:xfrm>
            <a:off x="9103566" y="2846556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13</a:t>
            </a:r>
          </a:p>
        </p:txBody>
      </p:sp>
      <p:sp>
        <p:nvSpPr>
          <p:cNvPr id="13" name="Овал 12">
            <a:hlinkClick r:id="rId10" action="ppaction://hlinksldjump"/>
            <a:extLst>
              <a:ext uri="{FF2B5EF4-FFF2-40B4-BE49-F238E27FC236}">
                <a16:creationId xmlns:a16="http://schemas.microsoft.com/office/drawing/2014/main" id="{FC2082F4-FC56-46F5-B3B8-434A5DBBB9A2}"/>
              </a:ext>
            </a:extLst>
          </p:cNvPr>
          <p:cNvSpPr/>
          <p:nvPr/>
        </p:nvSpPr>
        <p:spPr>
          <a:xfrm>
            <a:off x="4242315" y="2846553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10</a:t>
            </a:r>
          </a:p>
        </p:txBody>
      </p:sp>
      <p:sp>
        <p:nvSpPr>
          <p:cNvPr id="14" name="Овал 13">
            <a:hlinkClick r:id="rId11" action="ppaction://hlinksldjump"/>
            <a:extLst>
              <a:ext uri="{FF2B5EF4-FFF2-40B4-BE49-F238E27FC236}">
                <a16:creationId xmlns:a16="http://schemas.microsoft.com/office/drawing/2014/main" id="{5ED5FA18-B180-4818-AFA0-9F37D99807BB}"/>
              </a:ext>
            </a:extLst>
          </p:cNvPr>
          <p:cNvSpPr/>
          <p:nvPr/>
        </p:nvSpPr>
        <p:spPr>
          <a:xfrm>
            <a:off x="5862732" y="2846554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11</a:t>
            </a:r>
          </a:p>
        </p:txBody>
      </p:sp>
      <p:sp>
        <p:nvSpPr>
          <p:cNvPr id="15" name="Овал 14">
            <a:hlinkClick r:id="rId12" action="ppaction://hlinksldjump"/>
            <a:extLst>
              <a:ext uri="{FF2B5EF4-FFF2-40B4-BE49-F238E27FC236}">
                <a16:creationId xmlns:a16="http://schemas.microsoft.com/office/drawing/2014/main" id="{C16B3FC0-1CA7-4283-8D39-D7F15E149A14}"/>
              </a:ext>
            </a:extLst>
          </p:cNvPr>
          <p:cNvSpPr/>
          <p:nvPr/>
        </p:nvSpPr>
        <p:spPr>
          <a:xfrm>
            <a:off x="7483149" y="2846555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12</a:t>
            </a:r>
          </a:p>
        </p:txBody>
      </p:sp>
      <p:sp>
        <p:nvSpPr>
          <p:cNvPr id="16" name="Овал 15">
            <a:hlinkClick r:id="rId13" action="ppaction://hlinksldjump"/>
            <a:extLst>
              <a:ext uri="{FF2B5EF4-FFF2-40B4-BE49-F238E27FC236}">
                <a16:creationId xmlns:a16="http://schemas.microsoft.com/office/drawing/2014/main" id="{C97DA814-FBD1-4380-88CA-2B665D256A6A}"/>
              </a:ext>
            </a:extLst>
          </p:cNvPr>
          <p:cNvSpPr/>
          <p:nvPr/>
        </p:nvSpPr>
        <p:spPr>
          <a:xfrm>
            <a:off x="1001481" y="2846552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8</a:t>
            </a:r>
          </a:p>
        </p:txBody>
      </p:sp>
      <p:sp>
        <p:nvSpPr>
          <p:cNvPr id="17" name="Овал 16">
            <a:hlinkClick r:id="rId14" action="ppaction://hlinksldjump"/>
            <a:extLst>
              <a:ext uri="{FF2B5EF4-FFF2-40B4-BE49-F238E27FC236}">
                <a16:creationId xmlns:a16="http://schemas.microsoft.com/office/drawing/2014/main" id="{801CA55D-D639-4202-99F5-3FFDFE0276FE}"/>
              </a:ext>
            </a:extLst>
          </p:cNvPr>
          <p:cNvSpPr/>
          <p:nvPr/>
        </p:nvSpPr>
        <p:spPr>
          <a:xfrm>
            <a:off x="2621898" y="2846552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/>
              <a:t>9</a:t>
            </a:r>
          </a:p>
        </p:txBody>
      </p:sp>
      <p:sp>
        <p:nvSpPr>
          <p:cNvPr id="18" name="Овал 17">
            <a:hlinkClick r:id="rId15" action="ppaction://hlinksldjump"/>
            <a:extLst>
              <a:ext uri="{FF2B5EF4-FFF2-40B4-BE49-F238E27FC236}">
                <a16:creationId xmlns:a16="http://schemas.microsoft.com/office/drawing/2014/main" id="{13825F0C-AA8D-4D42-8682-603E448385FE}"/>
              </a:ext>
            </a:extLst>
          </p:cNvPr>
          <p:cNvSpPr/>
          <p:nvPr/>
        </p:nvSpPr>
        <p:spPr>
          <a:xfrm>
            <a:off x="10723983" y="2846557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14</a:t>
            </a:r>
            <a:endParaRPr lang="ru-RU" sz="7200" b="1" dirty="0"/>
          </a:p>
        </p:txBody>
      </p:sp>
      <p:sp>
        <p:nvSpPr>
          <p:cNvPr id="30" name="Овал 29">
            <a:hlinkClick r:id="rId16" action="ppaction://hlinksldjump"/>
            <a:extLst>
              <a:ext uri="{FF2B5EF4-FFF2-40B4-BE49-F238E27FC236}">
                <a16:creationId xmlns:a16="http://schemas.microsoft.com/office/drawing/2014/main" id="{E1B9B19D-C629-4EBE-8229-6E536D2FA5C8}"/>
              </a:ext>
            </a:extLst>
          </p:cNvPr>
          <p:cNvSpPr/>
          <p:nvPr/>
        </p:nvSpPr>
        <p:spPr>
          <a:xfrm>
            <a:off x="4242315" y="4316968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15</a:t>
            </a:r>
          </a:p>
        </p:txBody>
      </p:sp>
      <p:sp>
        <p:nvSpPr>
          <p:cNvPr id="31" name="Овал 30">
            <a:hlinkClick r:id="rId17" action="ppaction://hlinksldjump"/>
            <a:extLst>
              <a:ext uri="{FF2B5EF4-FFF2-40B4-BE49-F238E27FC236}">
                <a16:creationId xmlns:a16="http://schemas.microsoft.com/office/drawing/2014/main" id="{AF710F9F-8B44-4B9A-8E9C-C5574EC7AE3B}"/>
              </a:ext>
            </a:extLst>
          </p:cNvPr>
          <p:cNvSpPr/>
          <p:nvPr/>
        </p:nvSpPr>
        <p:spPr>
          <a:xfrm>
            <a:off x="5862732" y="4327728"/>
            <a:ext cx="1259633" cy="117565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16</a:t>
            </a: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FCFEC831-714C-4103-B73C-78B3D6D65EC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760" y="4222998"/>
            <a:ext cx="2539243" cy="2539243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D94ACB0B-9D8D-4DB3-BCB5-7FF9D21DEC4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03" y="4327728"/>
            <a:ext cx="2049215" cy="25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848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C4F257-D393-4A84-8F97-76D3EC893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167" y="234175"/>
            <a:ext cx="6073666" cy="5486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39654F-61B2-4DF7-A5DF-CBB6F0C92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27" y="782863"/>
            <a:ext cx="11838560" cy="1923015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34056B-70A0-470E-B3FE-22EA3D082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10</a:t>
            </a:fld>
            <a:endParaRPr lang="ru-RU"/>
          </a:p>
        </p:txBody>
      </p:sp>
      <p:sp>
        <p:nvSpPr>
          <p:cNvPr id="8" name="Прямоугольник: скругленные углы 7">
            <a:hlinkClick r:id="rId4" action="ppaction://hlinksldjump"/>
            <a:extLst>
              <a:ext uri="{FF2B5EF4-FFF2-40B4-BE49-F238E27FC236}">
                <a16:creationId xmlns:a16="http://schemas.microsoft.com/office/drawing/2014/main" id="{1A6B20D8-CAEE-4B8A-9D20-CF2DB8356BBB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2791B42-B58D-40C3-89D3-0680098D7B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706" y="2991568"/>
            <a:ext cx="2754056" cy="35473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05B345-9137-43D0-A370-93E938090A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803" y="3254566"/>
            <a:ext cx="2048797" cy="202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15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6A1408-626C-416A-8B91-3904AABF8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548" y="375305"/>
            <a:ext cx="6972904" cy="4343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9CC29A-E6BD-4349-B204-1B21A793E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21" y="1019818"/>
            <a:ext cx="10568914" cy="4837766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9956F7-44C4-4864-9D9B-DB42918A3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11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D1012E57-32FD-4E1F-B8DC-6BEE5A303A62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</p:spTree>
    <p:extLst>
      <p:ext uri="{BB962C8B-B14F-4D97-AF65-F5344CB8AC3E}">
        <p14:creationId xmlns:p14="http://schemas.microsoft.com/office/powerpoint/2010/main" val="3510673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9956F7-44C4-4864-9D9B-DB42918A3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12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2" action="ppaction://hlinksldjump"/>
            <a:extLst>
              <a:ext uri="{FF2B5EF4-FFF2-40B4-BE49-F238E27FC236}">
                <a16:creationId xmlns:a16="http://schemas.microsoft.com/office/drawing/2014/main" id="{D1012E57-32FD-4E1F-B8DC-6BEE5A303A62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168BC0-8F36-4A1B-BFD3-D074D5DF7664}"/>
              </a:ext>
            </a:extLst>
          </p:cNvPr>
          <p:cNvSpPr/>
          <p:nvPr/>
        </p:nvSpPr>
        <p:spPr>
          <a:xfrm>
            <a:off x="4270784" y="153022"/>
            <a:ext cx="2879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11.Ребус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B64FB4-68F3-41F8-AC96-F20862343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479" y="1197684"/>
            <a:ext cx="8094306" cy="534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7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89D80B-E637-479E-A35F-92DEA2363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731" y="419877"/>
            <a:ext cx="3444538" cy="6325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315E1A-5667-4DD6-A23A-96EE260F8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96" y="1200150"/>
            <a:ext cx="11503131" cy="2228850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C6CD5A-0012-4189-AC20-83A42F58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13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A8A65095-A174-4C79-B68D-52F741BFD4A4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A9541AF-8AEA-444E-B8D0-408A29131B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08844" y="2242122"/>
            <a:ext cx="2807428" cy="48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71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13BAFC-1532-425E-8D3D-381D60D91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237" y="784290"/>
            <a:ext cx="6759526" cy="5867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FEA4DC-0C51-4F1C-B3F1-B3F2FE064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2159"/>
            <a:ext cx="11879293" cy="2227368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8B1317-F3D2-4FA8-8E53-CA0866659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14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748EA46D-3A8D-4767-A55F-3188E37B02D5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F60600E-8426-4DB5-B3EE-6907E07CB8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93390">
            <a:off x="2231805" y="2397967"/>
            <a:ext cx="26991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45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AD4295-27EF-4F7A-B377-93EC1155E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385" y="399096"/>
            <a:ext cx="3109229" cy="48010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68844C-E3C6-4F5E-8C8B-6C6499A00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79198"/>
            <a:ext cx="11975138" cy="2549802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13F799-3CAC-4B39-8668-A229E8545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15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50BB0745-539F-482A-A3EC-449EF501D4FA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941B6BE-0E46-450E-9CA6-C689EC96D9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874" y="3481977"/>
            <a:ext cx="3085539" cy="308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91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99D16F-19C4-49BA-A48F-EFE385718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443" y="372814"/>
            <a:ext cx="6607113" cy="4953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05A644-AB40-4928-8FF9-C5E353C39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33" y="1165664"/>
            <a:ext cx="11845364" cy="2893152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647B0E-38CA-4A7A-A222-BB050A82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16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6B30E206-F8CA-46F9-835B-6551D302CCB4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26D4BC-7428-4B7E-8DC7-3B2F9515EE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786" y="4058816"/>
            <a:ext cx="2046357" cy="248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6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0E8A35-1140-4DCE-8826-49DB09F70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699" y="322889"/>
            <a:ext cx="5090601" cy="6325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05EEB2-E81F-4271-838E-FE970DFAA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42" y="1053682"/>
            <a:ext cx="11730457" cy="3903694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D17B50-AB60-46CA-85AA-F30E95776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17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1CACE599-A0CB-44F5-8CE3-6176F0972D9A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2A46AC9-A77C-415E-8CBF-C2B4E440C7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82" y="4204571"/>
            <a:ext cx="1764230" cy="251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47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FD00F1-9947-4B83-8BB8-904480043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9314" y="136525"/>
            <a:ext cx="9144000" cy="720110"/>
          </a:xfrm>
        </p:spPr>
        <p:txBody>
          <a:bodyPr>
            <a:normAutofit fontScale="90000"/>
          </a:bodyPr>
          <a:lstStyle/>
          <a:p>
            <a:r>
              <a:rPr lang="ru-RU" dirty="0"/>
              <a:t>Использованные ресурсы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554C82C-3F3D-42C1-85F2-14407B147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18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953224-F1AB-4F1E-B2FE-7F7C219A8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20" y="789362"/>
            <a:ext cx="3505562" cy="56342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E0EC3E-FE0E-4275-8D63-C8A37A49F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409" y="789362"/>
            <a:ext cx="4115117" cy="594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38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FD00F1-9947-4B83-8BB8-904480043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9314" y="136525"/>
            <a:ext cx="9144000" cy="720110"/>
          </a:xfrm>
        </p:spPr>
        <p:txBody>
          <a:bodyPr>
            <a:normAutofit fontScale="90000"/>
          </a:bodyPr>
          <a:lstStyle/>
          <a:p>
            <a:r>
              <a:rPr lang="ru-RU" dirty="0"/>
              <a:t>Использованные ресурсы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554C82C-3F3D-42C1-85F2-14407B147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19</a:t>
            </a:fld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09C8F9-0CFC-440A-8CBF-183E2B13FE78}"/>
              </a:ext>
            </a:extLst>
          </p:cNvPr>
          <p:cNvSpPr txBox="1"/>
          <p:nvPr/>
        </p:nvSpPr>
        <p:spPr>
          <a:xfrm>
            <a:off x="361561" y="1116954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https://icons8.ru/illustrations/style--chalky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EC0D28-90E4-4064-AE1D-3AC7F47D8114}"/>
              </a:ext>
            </a:extLst>
          </p:cNvPr>
          <p:cNvSpPr txBox="1"/>
          <p:nvPr/>
        </p:nvSpPr>
        <p:spPr>
          <a:xfrm>
            <a:off x="361561" y="1746605"/>
            <a:ext cx="609755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yandex.ru/images/search?from=tabbar&amp;img_url=https%3A%2F%2Fmypresentation.ru%2Fdocuments_6%2F62f057b794e4f077cd2b782a35783df0%2Fimg12.jpg&amp;lr=11192&amp;p=2&amp;pos=38&amp;rpt=simage&amp;text=%D1%80%D0%B5%D0%B1%D1%83%D1%81%20%D0%BF%D0%BE%20%D0%B0%D0%BB%D0%B3%D0%B5%D0%B1%D1%80%D0%B5%207%20%D0%BA%D0%BB%D0%B0%D1%81%D1%81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988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D185FF-53C2-40C0-90AB-7397A98EB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415" y="190309"/>
            <a:ext cx="5029636" cy="8230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6D56DA-6590-49E6-B8F3-64D4E43F6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796" y="930259"/>
            <a:ext cx="9114310" cy="5464013"/>
          </a:xfrm>
          <a:prstGeom prst="rect">
            <a:avLst/>
          </a:prstGeom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5A3A751A-4C30-45D5-92DB-DF6D503E3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2</a:t>
            </a:fld>
            <a:endParaRPr lang="ru-RU"/>
          </a:p>
        </p:txBody>
      </p:sp>
      <p:sp>
        <p:nvSpPr>
          <p:cNvPr id="9" name="Прямоугольник: скругленные углы 8">
            <a:hlinkClick r:id="rId4" action="ppaction://hlinksldjump"/>
            <a:extLst>
              <a:ext uri="{FF2B5EF4-FFF2-40B4-BE49-F238E27FC236}">
                <a16:creationId xmlns:a16="http://schemas.microsoft.com/office/drawing/2014/main" id="{7F295412-780A-4E58-B02C-2490C2112711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77966AB-801D-4410-AF16-83F6F53277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8392"/>
            <a:ext cx="1673094" cy="189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642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14F9C-294C-4C10-AF53-62CF26C5F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798" y="243896"/>
            <a:ext cx="4359018" cy="5105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8057A3-FFCC-487D-8C04-4399A7D3B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44" y="652075"/>
            <a:ext cx="9664330" cy="5790082"/>
          </a:xfrm>
          <a:prstGeom prst="rect">
            <a:avLst/>
          </a:prstGeom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CEF8C44B-6794-4871-B520-BCE4F8CEF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3</a:t>
            </a:fld>
            <a:endParaRPr lang="ru-RU"/>
          </a:p>
        </p:txBody>
      </p:sp>
      <p:sp>
        <p:nvSpPr>
          <p:cNvPr id="9" name="Прямоугольник: скругленные углы 8">
            <a:hlinkClick r:id="rId4" action="ppaction://hlinksldjump"/>
            <a:extLst>
              <a:ext uri="{FF2B5EF4-FFF2-40B4-BE49-F238E27FC236}">
                <a16:creationId xmlns:a16="http://schemas.microsoft.com/office/drawing/2014/main" id="{68A81006-18DC-43E6-AE51-7606D6ACBA3F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C44695C-B165-4589-B33F-BBA6B2E7AE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259" y="1315315"/>
            <a:ext cx="2256326" cy="223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0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4B40D4-7010-4513-AFC3-EB27E975C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4510" y="465972"/>
            <a:ext cx="5082980" cy="3276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0A32A7-D653-4C07-BD1F-28DEE76A4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19" y="1426624"/>
            <a:ext cx="4892464" cy="41913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C964E4E-E2A4-4523-A258-AB5A1DE16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390" y="1142637"/>
            <a:ext cx="4884843" cy="5235394"/>
          </a:xfrm>
          <a:prstGeom prst="rect">
            <a:avLst/>
          </a:prstGeom>
        </p:spPr>
      </p:pic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86D262C-BAAC-4DC3-A22E-D7513231E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4</a:t>
            </a:fld>
            <a:endParaRPr lang="ru-RU"/>
          </a:p>
        </p:txBody>
      </p:sp>
      <p:sp>
        <p:nvSpPr>
          <p:cNvPr id="11" name="Прямоугольник: скругленные углы 10">
            <a:hlinkClick r:id="rId5" action="ppaction://hlinksldjump"/>
            <a:extLst>
              <a:ext uri="{FF2B5EF4-FFF2-40B4-BE49-F238E27FC236}">
                <a16:creationId xmlns:a16="http://schemas.microsoft.com/office/drawing/2014/main" id="{FFD565BB-4B57-4EB2-85B3-16B7DD6B9B5A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</p:spTree>
    <p:extLst>
      <p:ext uri="{BB962C8B-B14F-4D97-AF65-F5344CB8AC3E}">
        <p14:creationId xmlns:p14="http://schemas.microsoft.com/office/powerpoint/2010/main" val="3786340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F347E0-BC92-4E8C-BFC9-E4468CCFD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394" y="345361"/>
            <a:ext cx="5989839" cy="62489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F13789-A8A0-400E-B5E6-01A662733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30" y="1097078"/>
            <a:ext cx="11165490" cy="5614856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E7D6AA-F9B9-4A91-847A-3979F10F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5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6E9101D6-550B-4C36-9AFF-65E81CE24BA2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</p:spTree>
    <p:extLst>
      <p:ext uri="{BB962C8B-B14F-4D97-AF65-F5344CB8AC3E}">
        <p14:creationId xmlns:p14="http://schemas.microsoft.com/office/powerpoint/2010/main" val="1721950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3AC2AC-3C73-4082-A122-C0CD60D4B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409" y="338818"/>
            <a:ext cx="6485182" cy="8992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33E95D-7A2B-49CC-84CA-4E2C9454F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7292"/>
            <a:ext cx="11843601" cy="4792209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C84AFE-EA15-486C-BA11-7997F190B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6</a:t>
            </a:fld>
            <a:endParaRPr lang="ru-RU" dirty="0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CB385116-3671-4F5F-BF42-F5AEBD70F3BE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549BFC-3563-4E77-A020-23048F5785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401" y="578499"/>
            <a:ext cx="2296200" cy="224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59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F413A6-4436-41C9-A35A-0CB581930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369" y="249415"/>
            <a:ext cx="3711262" cy="5182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41AC6D-C410-4A1F-85DF-14986E48B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9" y="926511"/>
            <a:ext cx="11688826" cy="2749749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88FF9F-3E56-4404-AE2C-0E77F011A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7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03BA0804-9DF9-4C7F-9DB5-AB6F4C20854C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B3964D-1E20-450E-8579-74C1B62AD2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269" y="1935569"/>
            <a:ext cx="4673016" cy="46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65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CF8A5F-B700-40B8-9AA6-64F979C11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581" y="356253"/>
            <a:ext cx="6210838" cy="47248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8B34CC-531C-4C71-B319-0B06D7468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64" y="828734"/>
            <a:ext cx="3528366" cy="5311600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332A9B-FCAF-46A5-8F75-1E0AA3C4D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8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92F3A0F8-C2F3-447D-B162-DD44ABB2C36E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04BA972-AD1D-4CBB-B210-319E45BC9C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241" y="930999"/>
            <a:ext cx="4673016" cy="5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75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874C90-BE3C-43DB-8F54-67D4C5F59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200" y="204082"/>
            <a:ext cx="5753599" cy="5715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4D0609-B8F5-4DEF-A350-2AA441C27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92" y="775632"/>
            <a:ext cx="12052208" cy="5444856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FE63C3-73CE-4DC3-B162-0BA821AA3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7BB5-DB03-45FA-9B60-03B930521FC1}" type="slidenum">
              <a:rPr lang="ru-RU" smtClean="0"/>
              <a:t>9</a:t>
            </a:fld>
            <a:endParaRPr lang="ru-RU"/>
          </a:p>
        </p:txBody>
      </p:sp>
      <p:sp>
        <p:nvSpPr>
          <p:cNvPr id="7" name="Прямоугольник: скругленные углы 6">
            <a:hlinkClick r:id="rId4" action="ppaction://hlinksldjump"/>
            <a:extLst>
              <a:ext uri="{FF2B5EF4-FFF2-40B4-BE49-F238E27FC236}">
                <a16:creationId xmlns:a16="http://schemas.microsoft.com/office/drawing/2014/main" id="{58781C17-6787-4EF8-8F38-266091BA5C4B}"/>
              </a:ext>
            </a:extLst>
          </p:cNvPr>
          <p:cNvSpPr/>
          <p:nvPr/>
        </p:nvSpPr>
        <p:spPr>
          <a:xfrm>
            <a:off x="242596" y="270081"/>
            <a:ext cx="2174032" cy="5561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 начало</a:t>
            </a:r>
          </a:p>
        </p:txBody>
      </p:sp>
    </p:spTree>
    <p:extLst>
      <p:ext uri="{BB962C8B-B14F-4D97-AF65-F5344CB8AC3E}">
        <p14:creationId xmlns:p14="http://schemas.microsoft.com/office/powerpoint/2010/main" val="5612324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204</Words>
  <Application>Microsoft Office PowerPoint</Application>
  <PresentationFormat>Широкоэкранный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ресурсы</vt:lpstr>
      <vt:lpstr>Использованные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</dc:creator>
  <cp:lastModifiedBy>Ekaterina</cp:lastModifiedBy>
  <cp:revision>17</cp:revision>
  <dcterms:created xsi:type="dcterms:W3CDTF">2023-12-15T03:58:33Z</dcterms:created>
  <dcterms:modified xsi:type="dcterms:W3CDTF">2023-12-15T06:25:56Z</dcterms:modified>
</cp:coreProperties>
</file>