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333" r:id="rId3"/>
    <p:sldId id="258" r:id="rId4"/>
    <p:sldId id="259" r:id="rId5"/>
    <p:sldId id="334" r:id="rId6"/>
    <p:sldId id="325" r:id="rId7"/>
    <p:sldId id="329" r:id="rId8"/>
    <p:sldId id="335" r:id="rId9"/>
    <p:sldId id="332" r:id="rId10"/>
    <p:sldId id="338" r:id="rId11"/>
    <p:sldId id="340" r:id="rId12"/>
    <p:sldId id="337" r:id="rId13"/>
    <p:sldId id="341" r:id="rId14"/>
    <p:sldId id="342" r:id="rId15"/>
    <p:sldId id="343" r:id="rId16"/>
    <p:sldId id="34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>
      <p:cViewPr varScale="1">
        <p:scale>
          <a:sx n="68" d="100"/>
          <a:sy n="68" d="100"/>
        </p:scale>
        <p:origin x="1258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4716DB-2FC7-41BC-A215-483EFB657F4B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2E805-2479-4465-B8F4-617F673B3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868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2E805-2479-4465-B8F4-617F673B39B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459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DB3B4-64DF-4F9E-A382-8C04E1014C3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01FDE-A3F3-4756-A356-A869DD65A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jpe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jpe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life.by/upload/iblock/384/384f6dad9deadb8bb171bb12871fcdc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5" y="0"/>
            <a:ext cx="9134475" cy="6890682"/>
          </a:xfrm>
          <a:prstGeom prst="rect">
            <a:avLst/>
          </a:prstGeom>
          <a:noFill/>
        </p:spPr>
      </p:pic>
      <p:pic>
        <p:nvPicPr>
          <p:cNvPr id="3" name="Брейн ринг - Заставка (www.hotplayer.ru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34142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5400" b="1" dirty="0"/>
              <a:t>«Черный ящик»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3528" y="3247822"/>
            <a:ext cx="828092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i?id=70574921f8409426d503d02a05954368_l-8564741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9077"/>
            <a:ext cx="9144000" cy="530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Неизвестен - Вынос чёрного ящи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7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6600" b="1" dirty="0"/>
              <a:t>РАУНД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8" descr="https://avatars.mds.yandex.net/i?id=0158f89886c433cb34355300ef0aa75ff9ab0a51-984411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3999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6973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odaimport.demowww.com/content/documents/598/59731/Attaches/17234.jpg"/>
          <p:cNvPicPr>
            <a:picLocks noChangeAspect="1" noChangeArrowheads="1"/>
          </p:cNvPicPr>
          <p:nvPr/>
        </p:nvPicPr>
        <p:blipFill>
          <a:blip r:embed="rId4" cstate="print">
            <a:lum bright="86000" contrast="-56000"/>
          </a:blip>
          <a:srcRect/>
          <a:stretch>
            <a:fillRect/>
          </a:stretch>
        </p:blipFill>
        <p:spPr bwMode="auto">
          <a:xfrm>
            <a:off x="0" y="0"/>
            <a:ext cx="914565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4000" b="1" dirty="0"/>
              <a:t/>
            </a:r>
            <a:br>
              <a:rPr lang="ru-RU" sz="4000" b="1" dirty="0"/>
            </a:br>
            <a:r>
              <a:rPr lang="ru-RU" sz="6000" b="1" dirty="0"/>
              <a:t>Рубрика «История»</a:t>
            </a:r>
            <a:br>
              <a:rPr lang="ru-RU" sz="6000" b="1" dirty="0"/>
            </a:br>
            <a:endParaRPr lang="ru-RU" sz="6000" b="1" dirty="0"/>
          </a:p>
        </p:txBody>
      </p:sp>
      <p:pic>
        <p:nvPicPr>
          <p:cNvPr id="4" name="брейн-ринг - отсчет времени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5" name="брейн-ринг - отсчет времени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661248"/>
          </a:xfrm>
        </p:spPr>
      </p:pic>
      <p:sp>
        <p:nvSpPr>
          <p:cNvPr id="6" name="AutoShape 2" descr="https://otkrytky.ru/o/img/0245/otrkytky-ru-99-Zm90b3Zkb20ucn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брейн-ринг - отсчет времени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7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2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02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34142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5400" b="1" dirty="0"/>
              <a:t>«Черный ящик»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3528" y="3247822"/>
            <a:ext cx="828092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i?id=70574921f8409426d503d02a05954368_l-8564741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9077"/>
            <a:ext cx="9144000" cy="530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Неизвестен - Вынос чёрного ящи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5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58.userapi.com/impg/zpg3w7fpU1eEktMYnkmN89BuRuPqbshBNkL84g/NiICGon9934.jpg?size=960x720&amp;quality=95&amp;sign=55847aee81271857770faa799e209f61&amp;c_uniq_tag=Vitqs0sMfcUuAWIyILTTlhMXbGttZZk08gr2Cs6Iaw8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0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ки Мартин - Для ожидания и проведения награжден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0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68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15 - Фанфары награждени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3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mg-fotki.yandex.ru/get/909303/27156178.506/0_1d65c6_791db444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a.d-cd.net/7737f89s-96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6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6600" b="1" dirty="0"/>
              <a:t>РАУНД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638"/>
            <a:ext cx="9144000" cy="5440362"/>
          </a:xfrm>
        </p:spPr>
      </p:pic>
    </p:spTree>
    <p:extLst>
      <p:ext uri="{BB962C8B-B14F-4D97-AF65-F5344CB8AC3E}">
        <p14:creationId xmlns:p14="http://schemas.microsoft.com/office/powerpoint/2010/main" val="1878685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odaimport.demowww.com/content/documents/598/59731/Attaches/17234.jpg"/>
          <p:cNvPicPr>
            <a:picLocks noChangeAspect="1" noChangeArrowheads="1"/>
          </p:cNvPicPr>
          <p:nvPr/>
        </p:nvPicPr>
        <p:blipFill>
          <a:blip r:embed="rId4" cstate="print">
            <a:lum bright="86000" contrast="-56000"/>
          </a:blip>
          <a:srcRect/>
          <a:stretch>
            <a:fillRect/>
          </a:stretch>
        </p:blipFill>
        <p:spPr bwMode="auto">
          <a:xfrm>
            <a:off x="0" y="0"/>
            <a:ext cx="914565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4000" b="1" dirty="0"/>
              <a:t/>
            </a:r>
            <a:br>
              <a:rPr lang="ru-RU" sz="4000" b="1" dirty="0"/>
            </a:br>
            <a:r>
              <a:rPr lang="ru-RU" sz="6000" b="1" dirty="0"/>
              <a:t>Рубрика «Русский язык»</a:t>
            </a:r>
            <a:br>
              <a:rPr lang="ru-RU" sz="6000" b="1" dirty="0"/>
            </a:br>
            <a:endParaRPr lang="ru-RU" sz="6000" b="1" dirty="0"/>
          </a:p>
        </p:txBody>
      </p:sp>
      <p:pic>
        <p:nvPicPr>
          <p:cNvPr id="1026" name="Picture 2" descr="https://cdnstatic.rg.ru/uploads/images/2022/10/24/010_06b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брейн-ринг - отсчет времени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34142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5400" b="1" dirty="0"/>
              <a:t>«Черный ящик»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3528" y="3247822"/>
            <a:ext cx="828092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i?id=70574921f8409426d503d02a05954368_l-8564741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9077"/>
            <a:ext cx="9144000" cy="530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Неизвестен - Вынос чёрного ящи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6600" b="1" dirty="0"/>
              <a:t>РАУНД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avatars.mds.yandex.net/i?id=d216b1b2fd4f325fed4dc48ce51f5d78ec7f81f0-531159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9144000" cy="544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784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odaimport.demowww.com/content/documents/598/59731/Attaches/17234.jpg"/>
          <p:cNvPicPr>
            <a:picLocks noChangeAspect="1" noChangeArrowheads="1"/>
          </p:cNvPicPr>
          <p:nvPr/>
        </p:nvPicPr>
        <p:blipFill>
          <a:blip r:embed="rId4" cstate="print">
            <a:lum bright="86000" contrast="-56000"/>
          </a:blip>
          <a:srcRect/>
          <a:stretch>
            <a:fillRect/>
          </a:stretch>
        </p:blipFill>
        <p:spPr bwMode="auto">
          <a:xfrm>
            <a:off x="0" y="0"/>
            <a:ext cx="914565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4000" b="1" dirty="0"/>
              <a:t/>
            </a:r>
            <a:br>
              <a:rPr lang="ru-RU" sz="4000" b="1" dirty="0"/>
            </a:br>
            <a:r>
              <a:rPr lang="ru-RU" sz="6000" b="1" dirty="0"/>
              <a:t>Рубрика «Литература»</a:t>
            </a:r>
            <a:br>
              <a:rPr lang="ru-RU" sz="6000" b="1" dirty="0"/>
            </a:br>
            <a:endParaRPr lang="ru-RU" sz="6000" b="1" dirty="0"/>
          </a:p>
        </p:txBody>
      </p:sp>
      <p:pic>
        <p:nvPicPr>
          <p:cNvPr id="4" name="брейн-ринг - отсчет времени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4098" name="Picture 2" descr="https://edu.vgsa.ru/pluginfile.php/147087/course/overviewfiles/Knigi-s-perom-i-chernilnitsey-holst-maslo-30h40-2017g.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036495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брейн-ринг - отсчет времени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41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2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34142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5400" b="1" dirty="0"/>
              <a:t>«Черный ящик»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3528" y="3247822"/>
            <a:ext cx="828092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i?id=70574921f8409426d503d02a05954368_l-8564741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9077"/>
            <a:ext cx="9144000" cy="530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Неизвестен - Вынос чёрного ящи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6600" b="1" dirty="0"/>
              <a:t>РАУНД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mujahiddakwah.com/wp-content/uploads/2019/10/number-1019720_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9"/>
            <a:ext cx="9172654" cy="54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174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odaimport.demowww.com/content/documents/598/59731/Attaches/17234.jpg"/>
          <p:cNvPicPr>
            <a:picLocks noChangeAspect="1" noChangeArrowheads="1"/>
          </p:cNvPicPr>
          <p:nvPr/>
        </p:nvPicPr>
        <p:blipFill>
          <a:blip r:embed="rId4" cstate="print">
            <a:lum bright="86000" contrast="-56000"/>
          </a:blip>
          <a:srcRect/>
          <a:stretch>
            <a:fillRect/>
          </a:stretch>
        </p:blipFill>
        <p:spPr bwMode="auto">
          <a:xfrm>
            <a:off x="0" y="0"/>
            <a:ext cx="914565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4000" b="1" dirty="0"/>
              <a:t/>
            </a:r>
            <a:br>
              <a:rPr lang="ru-RU" sz="4000" b="1" dirty="0"/>
            </a:br>
            <a:r>
              <a:rPr lang="ru-RU" sz="5400" b="1" dirty="0"/>
              <a:t>Рубрика «Английский язык»</a:t>
            </a:r>
            <a:br>
              <a:rPr lang="ru-RU" sz="5400" b="1" dirty="0"/>
            </a:br>
            <a:endParaRPr lang="ru-RU" sz="5400" b="1" dirty="0"/>
          </a:p>
        </p:txBody>
      </p:sp>
      <p:pic>
        <p:nvPicPr>
          <p:cNvPr id="4" name="брейн-ринг - отсчет времени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5" name="брейн-ринг - отсчет времени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6" name="брейн-ринг - отсчет времени (www.hotplayer.ru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21375" y="3249613"/>
            <a:ext cx="487363" cy="487362"/>
          </a:xfrm>
        </p:spPr>
      </p:pic>
      <p:pic>
        <p:nvPicPr>
          <p:cNvPr id="9218" name="Picture 2" descr="https://rossoshru.ru/wp-content/uploads/2023/09/emrks_csux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0306"/>
            <a:ext cx="9144000" cy="589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брейн-ринг - отсчет времени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0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2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02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02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</TotalTime>
  <Words>21</Words>
  <Application>Microsoft Office PowerPoint</Application>
  <PresentationFormat>Экран (4:3)</PresentationFormat>
  <Paragraphs>13</Paragraphs>
  <Slides>16</Slides>
  <Notes>1</Notes>
  <HiddenSlides>0</HiddenSlides>
  <MMClips>17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Презентация PowerPoint</vt:lpstr>
      <vt:lpstr>РАУНД</vt:lpstr>
      <vt:lpstr> Рубрика «Русский язык» </vt:lpstr>
      <vt:lpstr>«Черный ящик»</vt:lpstr>
      <vt:lpstr>РАУНД</vt:lpstr>
      <vt:lpstr> Рубрика «Литература» </vt:lpstr>
      <vt:lpstr>«Черный ящик»</vt:lpstr>
      <vt:lpstr>РАУНД</vt:lpstr>
      <vt:lpstr> Рубрика «Английский язык» </vt:lpstr>
      <vt:lpstr>«Черный ящик»</vt:lpstr>
      <vt:lpstr>РАУНД</vt:lpstr>
      <vt:lpstr> Рубрика «История» </vt:lpstr>
      <vt:lpstr>«Черный ящик»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 января 2018</dc:title>
  <dc:creator>Валентина</dc:creator>
  <cp:lastModifiedBy>ACT</cp:lastModifiedBy>
  <cp:revision>166</cp:revision>
  <dcterms:created xsi:type="dcterms:W3CDTF">2018-01-10T09:51:25Z</dcterms:created>
  <dcterms:modified xsi:type="dcterms:W3CDTF">2023-12-15T06:24:28Z</dcterms:modified>
</cp:coreProperties>
</file>