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2"/>
  </p:sldMasterIdLst>
  <p:notesMasterIdLst>
    <p:notesMasterId r:id="rId19"/>
  </p:notesMasterIdLst>
  <p:handoutMasterIdLst>
    <p:handoutMasterId r:id="rId20"/>
  </p:handoutMasterIdLst>
  <p:sldIdLst>
    <p:sldId id="258" r:id="rId3"/>
    <p:sldId id="267" r:id="rId4"/>
    <p:sldId id="271" r:id="rId5"/>
    <p:sldId id="272" r:id="rId6"/>
    <p:sldId id="273" r:id="rId7"/>
    <p:sldId id="274" r:id="rId8"/>
    <p:sldId id="275" r:id="rId9"/>
    <p:sldId id="276" r:id="rId10"/>
    <p:sldId id="277" r:id="rId11"/>
    <p:sldId id="283" r:id="rId12"/>
    <p:sldId id="280" r:id="rId13"/>
    <p:sldId id="281" r:id="rId14"/>
    <p:sldId id="285" r:id="rId15"/>
    <p:sldId id="286" r:id="rId16"/>
    <p:sldId id="287" r:id="rId17"/>
    <p:sldId id="28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Раздел по умолчанию" id="{64996BDB-F34C-4213-A2BB-BBE089DA9448}">
          <p14:sldIdLst>
            <p14:sldId id="258"/>
            <p14:sldId id="267"/>
            <p14:sldId id="271"/>
            <p14:sldId id="272"/>
            <p14:sldId id="273"/>
            <p14:sldId id="274"/>
            <p14:sldId id="275"/>
            <p14:sldId id="276"/>
            <p14:sldId id="277"/>
            <p14:sldId id="283"/>
            <p14:sldId id="280"/>
            <p14:sldId id="281"/>
          </p14:sldIdLst>
        </p14:section>
        <p14:section name="Раздел без заголовка" id="{9F92CDCE-0453-4A59-B9EC-21363E27FBED}">
          <p14:sldIdLst>
            <p14:sldId id="285"/>
            <p14:sldId id="286"/>
            <p14:sldId id="287"/>
            <p14:sldId id="28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123 123" initials="11" lastIdx="1" clrIdx="0">
    <p:extLst>
      <p:ext uri="{19B8F6BF-5375-455C-9EA6-DF929625EA0E}">
        <p15:presenceInfo xmlns:p15="http://schemas.microsoft.com/office/powerpoint/2012/main" userId="341dd0b02879e7b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clrMode="bw"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62" autoAdjust="0"/>
    <p:restoredTop sz="94700" autoAdjust="0"/>
  </p:normalViewPr>
  <p:slideViewPr>
    <p:cSldViewPr snapToGrid="0">
      <p:cViewPr varScale="1">
        <p:scale>
          <a:sx n="73" d="100"/>
          <a:sy n="73" d="100"/>
        </p:scale>
        <p:origin x="1134" y="78"/>
      </p:cViewPr>
      <p:guideLst>
        <p:guide orient="horz" pos="2160"/>
        <p:guide pos="2880"/>
      </p:guideLst>
    </p:cSldViewPr>
  </p:slideViewPr>
  <p:outlineViewPr>
    <p:cViewPr>
      <p:scale>
        <a:sx n="33" d="100"/>
        <a:sy n="33" d="100"/>
      </p:scale>
      <p:origin x="0" y="328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20275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p>
        </p:txBody>
      </p:sp>
      <p:sp>
        <p:nvSpPr>
          <p:cNvPr id="20275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20275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939A3D0F-8172-4C73-BD33-6577576D52E9}" type="slidenum">
              <a:rPr lang="ru-RU"/>
              <a:pPr>
                <a:defRPr/>
              </a:pPr>
              <a:t>‹#›</a:t>
            </a:fld>
            <a:endParaRPr lang="ru-RU"/>
          </a:p>
        </p:txBody>
      </p:sp>
    </p:spTree>
    <p:extLst>
      <p:ext uri="{BB962C8B-B14F-4D97-AF65-F5344CB8AC3E}">
        <p14:creationId xmlns:p14="http://schemas.microsoft.com/office/powerpoint/2010/main" val="4378303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B063DB3-E53D-40BF-B300-D2F678F64DB0}" type="slidenum">
              <a:rPr lang="ru-RU"/>
              <a:pPr>
                <a:defRPr/>
              </a:pPr>
              <a:t>‹#›</a:t>
            </a:fld>
            <a:endParaRPr lang="ru-RU"/>
          </a:p>
        </p:txBody>
      </p:sp>
    </p:spTree>
    <p:extLst>
      <p:ext uri="{BB962C8B-B14F-4D97-AF65-F5344CB8AC3E}">
        <p14:creationId xmlns:p14="http://schemas.microsoft.com/office/powerpoint/2010/main" val="28288887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47C03AB-5860-45E4-A737-053B5334B568}" type="slidenum">
              <a:rPr lang="ru-RU"/>
              <a:pPr eaLnBrk="1" hangingPunct="1"/>
              <a:t>1</a:t>
            </a:fld>
            <a:endParaRPr lang="ru-RU"/>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ru-RU" b="1">
                <a:latin typeface="Arial" charset="0"/>
              </a:rPr>
              <a:t>Подготовка </a:t>
            </a:r>
          </a:p>
          <a:p>
            <a:pPr eaLnBrk="1" hangingPunct="1"/>
            <a:r>
              <a:rPr lang="ru-RU">
                <a:latin typeface="Arial" charset="0"/>
              </a:rPr>
              <a:t>Слушатели данного курса также могут ознакомиться с учебной презентацией «Управление почтовым ящиком, часть I: определение и контроль размеров». </a:t>
            </a:r>
          </a:p>
          <a:p>
            <a:pPr eaLnBrk="1" hangingPunct="1"/>
            <a:r>
              <a:rPr lang="ru-RU">
                <a:latin typeface="Arial" charset="0"/>
              </a:rPr>
              <a:t>[</a:t>
            </a:r>
            <a:r>
              <a:rPr lang="ru-RU" b="1">
                <a:latin typeface="Arial" charset="0"/>
              </a:rPr>
              <a:t>Примечание для инструктора</a:t>
            </a:r>
            <a:r>
              <a:rPr lang="ru-RU">
                <a:latin typeface="Arial" charset="0"/>
              </a:rPr>
              <a:t>. Подробные сведения о настройке этого шаблона см. на последнем слайде. Кроме того, в области заметок некоторых слайдов доступны дополнительные материалы, относящиеся к уроку.]</a:t>
            </a:r>
          </a:p>
        </p:txBody>
      </p:sp>
    </p:spTree>
    <p:extLst>
      <p:ext uri="{BB962C8B-B14F-4D97-AF65-F5344CB8AC3E}">
        <p14:creationId xmlns:p14="http://schemas.microsoft.com/office/powerpoint/2010/main" val="697132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10</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798338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11</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636722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12</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13</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1230718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14</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3854579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15</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4152939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16</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45310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2</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3</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4</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5</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6</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7</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8</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AA65-8695-437B-A503-FF2FB6ACE8FD}" type="slidenum">
              <a:rPr lang="ru-RU"/>
              <a:pPr eaLnBrk="1" hangingPunct="1"/>
              <a:t>9</a:t>
            </a:fld>
            <a:endParaRPr lang="ru-RU"/>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atin typeface="Arial" charset="0"/>
            </a:endParaRPr>
          </a:p>
        </p:txBody>
      </p:sp>
    </p:spTree>
    <p:extLst>
      <p:ext uri="{BB962C8B-B14F-4D97-AF65-F5344CB8AC3E}">
        <p14:creationId xmlns:p14="http://schemas.microsoft.com/office/powerpoint/2010/main" val="287636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r>
              <a:rPr lang="ru-RU"/>
              <a:t>Образец заголовка</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r>
              <a:rPr lang="ru-RU"/>
              <a:t>Образец подзаголовка</a:t>
            </a:r>
          </a:p>
        </p:txBody>
      </p:sp>
      <p:sp>
        <p:nvSpPr>
          <p:cNvPr id="4" name="Rectangle 4"/>
          <p:cNvSpPr>
            <a:spLocks noGrp="1" noChangeArrowheads="1"/>
          </p:cNvSpPr>
          <p:nvPr>
            <p:ph type="dt" sz="half" idx="10"/>
          </p:nvPr>
        </p:nvSpPr>
        <p:spPr>
          <a:xfrm>
            <a:off x="457200" y="6245225"/>
            <a:ext cx="2133600" cy="476250"/>
          </a:xfrm>
        </p:spPr>
        <p:txBody>
          <a:bodyPr/>
          <a:lstStyle>
            <a:lvl1pPr>
              <a:defRPr sz="1800" smtClean="0"/>
            </a:lvl1pPr>
          </a:lstStyle>
          <a:p>
            <a:pPr>
              <a:defRPr/>
            </a:pPr>
            <a:endParaRPr lang="ru-RU"/>
          </a:p>
        </p:txBody>
      </p:sp>
      <p:sp>
        <p:nvSpPr>
          <p:cNvPr id="5" name="Rectangle 5"/>
          <p:cNvSpPr>
            <a:spLocks noGrp="1" noChangeArrowheads="1"/>
          </p:cNvSpPr>
          <p:nvPr>
            <p:ph type="ftr" sz="quarter" idx="11"/>
          </p:nvPr>
        </p:nvSpPr>
        <p:spPr>
          <a:xfrm>
            <a:off x="3124200" y="6200775"/>
            <a:ext cx="2895600" cy="476250"/>
          </a:xfrm>
        </p:spPr>
        <p:txBody>
          <a:bodyPr/>
          <a:lstStyle>
            <a:lvl1pPr>
              <a:defRPr sz="1800" smtClean="0"/>
            </a:lvl1pPr>
          </a:lstStyle>
          <a:p>
            <a:pPr>
              <a:defRPr/>
            </a:pPr>
            <a:r>
              <a:rPr lang="ru-RU"/>
              <a:t>Управление почтовым ящиком, часть II: варианты организации хранения почты</a:t>
            </a:r>
          </a:p>
        </p:txBody>
      </p:sp>
      <p:sp>
        <p:nvSpPr>
          <p:cNvPr id="6" name="Rectangle 6"/>
          <p:cNvSpPr>
            <a:spLocks noGrp="1" noChangeArrowheads="1"/>
          </p:cNvSpPr>
          <p:nvPr>
            <p:ph type="sldNum" sz="quarter" idx="12"/>
          </p:nvPr>
        </p:nvSpPr>
        <p:spPr>
          <a:xfrm>
            <a:off x="6553200" y="6245225"/>
            <a:ext cx="2133600" cy="476250"/>
          </a:xfrm>
        </p:spPr>
        <p:txBody>
          <a:bodyPr/>
          <a:lstStyle>
            <a:lvl1pPr>
              <a:defRPr sz="1800" smtClean="0"/>
            </a:lvl1pPr>
          </a:lstStyle>
          <a:p>
            <a:pPr>
              <a:defRPr/>
            </a:pPr>
            <a:fld id="{921B8960-2C73-40BC-9E01-E71147044062}" type="slidenum">
              <a:rPr lang="ru-RU"/>
              <a:pPr>
                <a:defRPr/>
              </a:pPr>
              <a:t>‹#›</a:t>
            </a:fld>
            <a:endParaRPr lang="ru-RU"/>
          </a:p>
        </p:txBody>
      </p:sp>
    </p:spTree>
    <p:extLst>
      <p:ext uri="{BB962C8B-B14F-4D97-AF65-F5344CB8AC3E}">
        <p14:creationId xmlns:p14="http://schemas.microsoft.com/office/powerpoint/2010/main" val="30428951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kk-KZ"/>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6" name="Rectangle 8"/>
          <p:cNvSpPr>
            <a:spLocks noGrp="1" noChangeArrowheads="1"/>
          </p:cNvSpPr>
          <p:nvPr>
            <p:ph type="sldNum" sz="quarter" idx="12"/>
          </p:nvPr>
        </p:nvSpPr>
        <p:spPr>
          <a:ln/>
        </p:spPr>
        <p:txBody>
          <a:bodyPr/>
          <a:lstStyle>
            <a:lvl1pPr>
              <a:defRPr/>
            </a:lvl1pPr>
          </a:lstStyle>
          <a:p>
            <a:pPr>
              <a:defRPr/>
            </a:pPr>
            <a:fld id="{B6C97313-EAF1-4332-9512-9893A969ECC5}" type="slidenum">
              <a:rPr lang="ru-RU"/>
              <a:pPr>
                <a:defRPr/>
              </a:pPr>
              <a:t>‹#›</a:t>
            </a:fld>
            <a:endParaRPr lang="ru-RU"/>
          </a:p>
        </p:txBody>
      </p:sp>
    </p:spTree>
    <p:extLst>
      <p:ext uri="{BB962C8B-B14F-4D97-AF65-F5344CB8AC3E}">
        <p14:creationId xmlns:p14="http://schemas.microsoft.com/office/powerpoint/2010/main" val="3550516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ru-RU"/>
              <a:t>Образец заголовка</a:t>
            </a:r>
            <a:endParaRPr lang="kk-KZ"/>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6" name="Rectangle 8"/>
          <p:cNvSpPr>
            <a:spLocks noGrp="1" noChangeArrowheads="1"/>
          </p:cNvSpPr>
          <p:nvPr>
            <p:ph type="sldNum" sz="quarter" idx="12"/>
          </p:nvPr>
        </p:nvSpPr>
        <p:spPr>
          <a:ln/>
        </p:spPr>
        <p:txBody>
          <a:bodyPr/>
          <a:lstStyle>
            <a:lvl1pPr>
              <a:defRPr/>
            </a:lvl1pPr>
          </a:lstStyle>
          <a:p>
            <a:pPr>
              <a:defRPr/>
            </a:pPr>
            <a:fld id="{78B1245F-E411-467D-B957-4DB79D33838D}" type="slidenum">
              <a:rPr lang="ru-RU"/>
              <a:pPr>
                <a:defRPr/>
              </a:pPr>
              <a:t>‹#›</a:t>
            </a:fld>
            <a:endParaRPr lang="ru-RU"/>
          </a:p>
        </p:txBody>
      </p:sp>
    </p:spTree>
    <p:extLst>
      <p:ext uri="{BB962C8B-B14F-4D97-AF65-F5344CB8AC3E}">
        <p14:creationId xmlns:p14="http://schemas.microsoft.com/office/powerpoint/2010/main" val="4208450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ru-RU"/>
              <a:t>Образец заголовка</a:t>
            </a:r>
            <a:endParaRPr lang="kk-KZ"/>
          </a:p>
        </p:txBody>
      </p:sp>
      <p:sp>
        <p:nvSpPr>
          <p:cNvPr id="3" name="Content Placeholder 2"/>
          <p:cNvSpPr>
            <a:spLocks noGrp="1"/>
          </p:cNvSpPr>
          <p:nvPr>
            <p:ph sz="half" idx="1"/>
          </p:nvPr>
        </p:nvSpPr>
        <p:spPr>
          <a:xfrm>
            <a:off x="350838" y="914400"/>
            <a:ext cx="4138612" cy="5029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Text Placeholder 3"/>
          <p:cNvSpPr>
            <a:spLocks noGrp="1"/>
          </p:cNvSpPr>
          <p:nvPr>
            <p:ph type="body" sz="half" idx="2"/>
          </p:nvPr>
        </p:nvSpPr>
        <p:spPr>
          <a:xfrm>
            <a:off x="4641850" y="914400"/>
            <a:ext cx="4140200" cy="5029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7" name="Rectangle 8"/>
          <p:cNvSpPr>
            <a:spLocks noGrp="1" noChangeArrowheads="1"/>
          </p:cNvSpPr>
          <p:nvPr>
            <p:ph type="sldNum" sz="quarter" idx="12"/>
          </p:nvPr>
        </p:nvSpPr>
        <p:spPr>
          <a:ln/>
        </p:spPr>
        <p:txBody>
          <a:bodyPr/>
          <a:lstStyle>
            <a:lvl1pPr>
              <a:defRPr/>
            </a:lvl1pPr>
          </a:lstStyle>
          <a:p>
            <a:pPr>
              <a:defRPr/>
            </a:pPr>
            <a:fld id="{EE5C644D-05B0-4811-9C39-543B562001FB}" type="slidenum">
              <a:rPr lang="ru-RU"/>
              <a:pPr>
                <a:defRPr/>
              </a:pPr>
              <a:t>‹#›</a:t>
            </a:fld>
            <a:endParaRPr lang="ru-RU"/>
          </a:p>
        </p:txBody>
      </p:sp>
    </p:spTree>
    <p:extLst>
      <p:ext uri="{BB962C8B-B14F-4D97-AF65-F5344CB8AC3E}">
        <p14:creationId xmlns:p14="http://schemas.microsoft.com/office/powerpoint/2010/main" val="416031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ru-RU"/>
              <a:t>Образец заголовка</a:t>
            </a:r>
            <a:endParaRPr lang="kk-KZ"/>
          </a:p>
        </p:txBody>
      </p:sp>
      <p:sp>
        <p:nvSpPr>
          <p:cNvPr id="3" name="Text Placeholder 2"/>
          <p:cNvSpPr>
            <a:spLocks noGrp="1"/>
          </p:cNvSpPr>
          <p:nvPr>
            <p:ph type="body" sz="half" idx="1"/>
          </p:nvPr>
        </p:nvSpPr>
        <p:spPr>
          <a:xfrm>
            <a:off x="350838" y="914400"/>
            <a:ext cx="4138612" cy="5029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Content Placeholder 3"/>
          <p:cNvSpPr>
            <a:spLocks noGrp="1"/>
          </p:cNvSpPr>
          <p:nvPr>
            <p:ph sz="half" idx="2"/>
          </p:nvPr>
        </p:nvSpPr>
        <p:spPr>
          <a:xfrm>
            <a:off x="4641850" y="914400"/>
            <a:ext cx="4140200" cy="5029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7" name="Rectangle 8"/>
          <p:cNvSpPr>
            <a:spLocks noGrp="1" noChangeArrowheads="1"/>
          </p:cNvSpPr>
          <p:nvPr>
            <p:ph type="sldNum" sz="quarter" idx="12"/>
          </p:nvPr>
        </p:nvSpPr>
        <p:spPr>
          <a:ln/>
        </p:spPr>
        <p:txBody>
          <a:bodyPr/>
          <a:lstStyle>
            <a:lvl1pPr>
              <a:defRPr/>
            </a:lvl1pPr>
          </a:lstStyle>
          <a:p>
            <a:pPr>
              <a:defRPr/>
            </a:pPr>
            <a:fld id="{4AFCDAD0-EF22-46FF-8FC2-126C61A566BE}" type="slidenum">
              <a:rPr lang="ru-RU"/>
              <a:pPr>
                <a:defRPr/>
              </a:pPr>
              <a:t>‹#›</a:t>
            </a:fld>
            <a:endParaRPr lang="ru-RU"/>
          </a:p>
        </p:txBody>
      </p:sp>
    </p:spTree>
    <p:extLst>
      <p:ext uri="{BB962C8B-B14F-4D97-AF65-F5344CB8AC3E}">
        <p14:creationId xmlns:p14="http://schemas.microsoft.com/office/powerpoint/2010/main" val="39040735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kk-KZ"/>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6" name="Rectangle 8"/>
          <p:cNvSpPr>
            <a:spLocks noGrp="1" noChangeArrowheads="1"/>
          </p:cNvSpPr>
          <p:nvPr>
            <p:ph type="sldNum" sz="quarter" idx="12"/>
          </p:nvPr>
        </p:nvSpPr>
        <p:spPr>
          <a:ln/>
        </p:spPr>
        <p:txBody>
          <a:bodyPr/>
          <a:lstStyle>
            <a:lvl1pPr>
              <a:defRPr/>
            </a:lvl1pPr>
          </a:lstStyle>
          <a:p>
            <a:pPr>
              <a:defRPr/>
            </a:pPr>
            <a:fld id="{EECC6F7D-38AD-44FA-8E1E-8DDDFB6D59EB}" type="slidenum">
              <a:rPr lang="ru-RU"/>
              <a:pPr>
                <a:defRPr/>
              </a:pPr>
              <a:t>‹#›</a:t>
            </a:fld>
            <a:endParaRPr lang="ru-RU"/>
          </a:p>
        </p:txBody>
      </p:sp>
    </p:spTree>
    <p:extLst>
      <p:ext uri="{BB962C8B-B14F-4D97-AF65-F5344CB8AC3E}">
        <p14:creationId xmlns:p14="http://schemas.microsoft.com/office/powerpoint/2010/main" val="1760265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endParaRPr lang="kk-K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6" name="Rectangle 8"/>
          <p:cNvSpPr>
            <a:spLocks noGrp="1" noChangeArrowheads="1"/>
          </p:cNvSpPr>
          <p:nvPr>
            <p:ph type="sldNum" sz="quarter" idx="12"/>
          </p:nvPr>
        </p:nvSpPr>
        <p:spPr>
          <a:ln/>
        </p:spPr>
        <p:txBody>
          <a:bodyPr/>
          <a:lstStyle>
            <a:lvl1pPr>
              <a:defRPr/>
            </a:lvl1pPr>
          </a:lstStyle>
          <a:p>
            <a:pPr>
              <a:defRPr/>
            </a:pPr>
            <a:fld id="{CDB3AF9C-F6CD-4B8F-B8F8-51E7CF2F9A68}" type="slidenum">
              <a:rPr lang="ru-RU"/>
              <a:pPr>
                <a:defRPr/>
              </a:pPr>
              <a:t>‹#›</a:t>
            </a:fld>
            <a:endParaRPr lang="ru-RU"/>
          </a:p>
        </p:txBody>
      </p:sp>
    </p:spTree>
    <p:extLst>
      <p:ext uri="{BB962C8B-B14F-4D97-AF65-F5344CB8AC3E}">
        <p14:creationId xmlns:p14="http://schemas.microsoft.com/office/powerpoint/2010/main" val="35221954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kk-KZ"/>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7" name="Rectangle 8"/>
          <p:cNvSpPr>
            <a:spLocks noGrp="1" noChangeArrowheads="1"/>
          </p:cNvSpPr>
          <p:nvPr>
            <p:ph type="sldNum" sz="quarter" idx="12"/>
          </p:nvPr>
        </p:nvSpPr>
        <p:spPr>
          <a:ln/>
        </p:spPr>
        <p:txBody>
          <a:bodyPr/>
          <a:lstStyle>
            <a:lvl1pPr>
              <a:defRPr/>
            </a:lvl1pPr>
          </a:lstStyle>
          <a:p>
            <a:pPr>
              <a:defRPr/>
            </a:pPr>
            <a:fld id="{5D76E449-AD25-446B-9708-67C7FFEC1DC2}" type="slidenum">
              <a:rPr lang="ru-RU"/>
              <a:pPr>
                <a:defRPr/>
              </a:pPr>
              <a:t>‹#›</a:t>
            </a:fld>
            <a:endParaRPr lang="ru-RU"/>
          </a:p>
        </p:txBody>
      </p:sp>
    </p:spTree>
    <p:extLst>
      <p:ext uri="{BB962C8B-B14F-4D97-AF65-F5344CB8AC3E}">
        <p14:creationId xmlns:p14="http://schemas.microsoft.com/office/powerpoint/2010/main" val="4229608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a:t>Образец заголовка</a:t>
            </a:r>
            <a:endParaRPr lang="kk-K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7" name="Rectangle 6"/>
          <p:cNvSpPr>
            <a:spLocks noGrp="1" noChangeArrowheads="1"/>
          </p:cNvSpPr>
          <p:nvPr>
            <p:ph type="dt" sz="half" idx="10"/>
          </p:nvPr>
        </p:nvSpPr>
        <p:spPr>
          <a:ln/>
        </p:spPr>
        <p:txBody>
          <a:bodyPr/>
          <a:lstStyle>
            <a:lvl1pPr>
              <a:defRPr/>
            </a:lvl1pPr>
          </a:lstStyle>
          <a:p>
            <a:pPr>
              <a:defRPr/>
            </a:pPr>
            <a:endParaRPr lang="ru-RU"/>
          </a:p>
        </p:txBody>
      </p:sp>
      <p:sp>
        <p:nvSpPr>
          <p:cNvPr id="8"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9" name="Rectangle 8"/>
          <p:cNvSpPr>
            <a:spLocks noGrp="1" noChangeArrowheads="1"/>
          </p:cNvSpPr>
          <p:nvPr>
            <p:ph type="sldNum" sz="quarter" idx="12"/>
          </p:nvPr>
        </p:nvSpPr>
        <p:spPr>
          <a:ln/>
        </p:spPr>
        <p:txBody>
          <a:bodyPr/>
          <a:lstStyle>
            <a:lvl1pPr>
              <a:defRPr/>
            </a:lvl1pPr>
          </a:lstStyle>
          <a:p>
            <a:pPr>
              <a:defRPr/>
            </a:pPr>
            <a:fld id="{7EF8BB87-7913-4397-A324-B99D8F5838C4}" type="slidenum">
              <a:rPr lang="ru-RU"/>
              <a:pPr>
                <a:defRPr/>
              </a:pPr>
              <a:t>‹#›</a:t>
            </a:fld>
            <a:endParaRPr lang="ru-RU"/>
          </a:p>
        </p:txBody>
      </p:sp>
    </p:spTree>
    <p:extLst>
      <p:ext uri="{BB962C8B-B14F-4D97-AF65-F5344CB8AC3E}">
        <p14:creationId xmlns:p14="http://schemas.microsoft.com/office/powerpoint/2010/main" val="3052554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kk-KZ"/>
          </a:p>
        </p:txBody>
      </p:sp>
      <p:sp>
        <p:nvSpPr>
          <p:cNvPr id="3" name="Rectangle 6"/>
          <p:cNvSpPr>
            <a:spLocks noGrp="1" noChangeArrowheads="1"/>
          </p:cNvSpPr>
          <p:nvPr>
            <p:ph type="dt" sz="half" idx="10"/>
          </p:nvPr>
        </p:nvSpPr>
        <p:spPr>
          <a:ln/>
        </p:spPr>
        <p:txBody>
          <a:bodyPr/>
          <a:lstStyle>
            <a:lvl1pPr>
              <a:defRPr/>
            </a:lvl1pPr>
          </a:lstStyle>
          <a:p>
            <a:pPr>
              <a:defRPr/>
            </a:pPr>
            <a:endParaRPr lang="ru-RU"/>
          </a:p>
        </p:txBody>
      </p:sp>
      <p:sp>
        <p:nvSpPr>
          <p:cNvPr id="4"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5" name="Rectangle 8"/>
          <p:cNvSpPr>
            <a:spLocks noGrp="1" noChangeArrowheads="1"/>
          </p:cNvSpPr>
          <p:nvPr>
            <p:ph type="sldNum" sz="quarter" idx="12"/>
          </p:nvPr>
        </p:nvSpPr>
        <p:spPr>
          <a:ln/>
        </p:spPr>
        <p:txBody>
          <a:bodyPr/>
          <a:lstStyle>
            <a:lvl1pPr>
              <a:defRPr/>
            </a:lvl1pPr>
          </a:lstStyle>
          <a:p>
            <a:pPr>
              <a:defRPr/>
            </a:pPr>
            <a:fld id="{E7BEB418-4EDC-40C8-8D3F-1F3C7EA59BA7}" type="slidenum">
              <a:rPr lang="ru-RU"/>
              <a:pPr>
                <a:defRPr/>
              </a:pPr>
              <a:t>‹#›</a:t>
            </a:fld>
            <a:endParaRPr lang="ru-RU"/>
          </a:p>
        </p:txBody>
      </p:sp>
    </p:spTree>
    <p:extLst>
      <p:ext uri="{BB962C8B-B14F-4D97-AF65-F5344CB8AC3E}">
        <p14:creationId xmlns:p14="http://schemas.microsoft.com/office/powerpoint/2010/main" val="2328622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ru-RU"/>
          </a:p>
        </p:txBody>
      </p:sp>
      <p:sp>
        <p:nvSpPr>
          <p:cNvPr id="3"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4" name="Rectangle 8"/>
          <p:cNvSpPr>
            <a:spLocks noGrp="1" noChangeArrowheads="1"/>
          </p:cNvSpPr>
          <p:nvPr>
            <p:ph type="sldNum" sz="quarter" idx="12"/>
          </p:nvPr>
        </p:nvSpPr>
        <p:spPr>
          <a:ln/>
        </p:spPr>
        <p:txBody>
          <a:bodyPr/>
          <a:lstStyle>
            <a:lvl1pPr>
              <a:defRPr/>
            </a:lvl1pPr>
          </a:lstStyle>
          <a:p>
            <a:pPr>
              <a:defRPr/>
            </a:pPr>
            <a:fld id="{3E535691-78E4-4EF9-90F1-B8322A51EDC9}" type="slidenum">
              <a:rPr lang="ru-RU"/>
              <a:pPr>
                <a:defRPr/>
              </a:pPr>
              <a:t>‹#›</a:t>
            </a:fld>
            <a:endParaRPr lang="ru-RU"/>
          </a:p>
        </p:txBody>
      </p:sp>
    </p:spTree>
    <p:extLst>
      <p:ext uri="{BB962C8B-B14F-4D97-AF65-F5344CB8AC3E}">
        <p14:creationId xmlns:p14="http://schemas.microsoft.com/office/powerpoint/2010/main" val="34333982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endParaRPr lang="kk-K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kk-K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7" name="Rectangle 8"/>
          <p:cNvSpPr>
            <a:spLocks noGrp="1" noChangeArrowheads="1"/>
          </p:cNvSpPr>
          <p:nvPr>
            <p:ph type="sldNum" sz="quarter" idx="12"/>
          </p:nvPr>
        </p:nvSpPr>
        <p:spPr>
          <a:ln/>
        </p:spPr>
        <p:txBody>
          <a:bodyPr/>
          <a:lstStyle>
            <a:lvl1pPr>
              <a:defRPr/>
            </a:lvl1pPr>
          </a:lstStyle>
          <a:p>
            <a:pPr>
              <a:defRPr/>
            </a:pPr>
            <a:fld id="{AA0C6535-D104-48DD-A78B-2867B43E45D0}" type="slidenum">
              <a:rPr lang="ru-RU"/>
              <a:pPr>
                <a:defRPr/>
              </a:pPr>
              <a:t>‹#›</a:t>
            </a:fld>
            <a:endParaRPr lang="ru-RU"/>
          </a:p>
        </p:txBody>
      </p:sp>
    </p:spTree>
    <p:extLst>
      <p:ext uri="{BB962C8B-B14F-4D97-AF65-F5344CB8AC3E}">
        <p14:creationId xmlns:p14="http://schemas.microsoft.com/office/powerpoint/2010/main" val="299828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endParaRPr lang="kk-K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a:t>Вставка рисунка</a:t>
            </a:r>
            <a:endParaRPr lang="kk-K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r>
              <a:rPr lang="ru-RU"/>
              <a:t>Управление почтовым ящиком, часть II: варианты организации хранения почты</a:t>
            </a:r>
          </a:p>
        </p:txBody>
      </p:sp>
      <p:sp>
        <p:nvSpPr>
          <p:cNvPr id="7" name="Rectangle 8"/>
          <p:cNvSpPr>
            <a:spLocks noGrp="1" noChangeArrowheads="1"/>
          </p:cNvSpPr>
          <p:nvPr>
            <p:ph type="sldNum" sz="quarter" idx="12"/>
          </p:nvPr>
        </p:nvSpPr>
        <p:spPr>
          <a:ln/>
        </p:spPr>
        <p:txBody>
          <a:bodyPr/>
          <a:lstStyle>
            <a:lvl1pPr>
              <a:defRPr/>
            </a:lvl1pPr>
          </a:lstStyle>
          <a:p>
            <a:pPr>
              <a:defRPr/>
            </a:pPr>
            <a:fld id="{45DF79EF-6A53-4C47-B2A9-12C67CAC722D}" type="slidenum">
              <a:rPr lang="ru-RU"/>
              <a:pPr>
                <a:defRPr/>
              </a:pPr>
              <a:t>‹#›</a:t>
            </a:fld>
            <a:endParaRPr lang="ru-RU"/>
          </a:p>
        </p:txBody>
      </p:sp>
    </p:spTree>
    <p:extLst>
      <p:ext uri="{BB962C8B-B14F-4D97-AF65-F5344CB8AC3E}">
        <p14:creationId xmlns:p14="http://schemas.microsoft.com/office/powerpoint/2010/main" val="642633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5" cstate="print"/>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w="9525">
            <a:noFill/>
            <a:miter lim="800000"/>
            <a:headEnd/>
            <a:tailEnd/>
          </a:ln>
          <a:effectLst/>
        </p:spPr>
        <p:txBody>
          <a:bodyPr wrap="none" anchor="ctr"/>
          <a:lstStyle/>
          <a:p>
            <a:pPr algn="ctr">
              <a:spcBef>
                <a:spcPct val="20000"/>
              </a:spcBef>
              <a:spcAft>
                <a:spcPct val="75000"/>
              </a:spcAft>
              <a:defRPr/>
            </a:pPr>
            <a:endParaRPr lang="ru-RU" sz="240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w="9525">
            <a:noFill/>
            <a:miter lim="800000"/>
            <a:headEnd/>
            <a:tailEnd/>
          </a:ln>
          <a:effectLst/>
        </p:spPr>
        <p:txBody>
          <a:bodyPr wrap="none" anchor="ctr"/>
          <a:lstStyle/>
          <a:p>
            <a:pPr algn="ctr">
              <a:spcBef>
                <a:spcPct val="20000"/>
              </a:spcBef>
              <a:spcAft>
                <a:spcPct val="75000"/>
              </a:spcAft>
              <a:defRPr/>
            </a:pPr>
            <a:endParaRPr lang="ru-RU" sz="2400">
              <a:solidFill>
                <a:schemeClr val="tx2"/>
              </a:solidFill>
            </a:endParaRPr>
          </a:p>
        </p:txBody>
      </p:sp>
      <p:sp>
        <p:nvSpPr>
          <p:cNvPr id="2052" name="Rectangle 4"/>
          <p:cNvSpPr>
            <a:spLocks noGrp="1" noChangeArrowheads="1"/>
          </p:cNvSpPr>
          <p:nvPr>
            <p:ph type="body" idx="1"/>
          </p:nvPr>
        </p:nvSpPr>
        <p:spPr bwMode="auto">
          <a:xfrm>
            <a:off x="350838" y="914400"/>
            <a:ext cx="843121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2053" name="Rectangle 5"/>
          <p:cNvSpPr>
            <a:spLocks noGrp="1" noChangeArrowheads="1"/>
          </p:cNvSpPr>
          <p:nvPr>
            <p:ph type="title"/>
          </p:nvPr>
        </p:nvSpPr>
        <p:spPr bwMode="auto">
          <a:xfrm>
            <a:off x="214313" y="73025"/>
            <a:ext cx="822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1600" smtClean="0">
                <a:solidFill>
                  <a:srgbClr val="005AB4"/>
                </a:solidFill>
              </a:defRPr>
            </a:lvl1pPr>
          </a:lstStyle>
          <a:p>
            <a:pPr>
              <a:defRPr/>
            </a:pPr>
            <a:endParaRPr lang="ru-RU"/>
          </a:p>
        </p:txBody>
      </p:sp>
      <p:sp>
        <p:nvSpPr>
          <p:cNvPr id="3079" name="Rectangle 7"/>
          <p:cNvSpPr>
            <a:spLocks noGrp="1" noChangeArrowheads="1"/>
          </p:cNvSpPr>
          <p:nvPr>
            <p:ph type="ftr" sz="quarter" idx="3"/>
          </p:nvPr>
        </p:nvSpPr>
        <p:spPr bwMode="auto">
          <a:xfrm>
            <a:off x="2717800" y="6345238"/>
            <a:ext cx="37084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ctr">
              <a:defRPr sz="1600" smtClean="0">
                <a:solidFill>
                  <a:srgbClr val="005AB4"/>
                </a:solidFill>
              </a:defRPr>
            </a:lvl1pPr>
          </a:lstStyle>
          <a:p>
            <a:pPr>
              <a:defRPr/>
            </a:pPr>
            <a:r>
              <a:rPr lang="ru-RU"/>
              <a:t>Управление почтовым ящиком, часть II: варианты организации хранения почты</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r">
              <a:defRPr sz="1600" smtClean="0">
                <a:solidFill>
                  <a:srgbClr val="005AB4"/>
                </a:solidFill>
              </a:defRPr>
            </a:lvl1pPr>
          </a:lstStyle>
          <a:p>
            <a:pPr>
              <a:defRPr/>
            </a:pPr>
            <a:fld id="{2E4262EB-1A68-4A45-8486-656B80EE815D}"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90"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mc:AlternateContent xmlns:mc="http://schemas.openxmlformats.org/markup-compatibility/2006" xmlns:p15="http://schemas.microsoft.com/office/powerpoint/2012/main">
    <mc:Choice Requires="p15">
      <p:transition xmlns:p14="http://schemas.microsoft.com/office/powerpoint/2010/main" spd="slow" p14:dur="3000" advTm="124000">
        <p15:prstTrans prst="curtains"/>
      </p:transition>
    </mc:Choice>
    <mc:Fallback xmlns="">
      <p:transition spd="slow" advTm="124000">
        <p:fade/>
      </p:transition>
    </mc:Fallback>
  </mc:AlternateContent>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pitchFamily="34" charset="0"/>
        </a:defRPr>
      </a:lvl2pPr>
      <a:lvl3pPr algn="l" rtl="0" eaLnBrk="1" fontAlgn="base" hangingPunct="1">
        <a:spcBef>
          <a:spcPct val="0"/>
        </a:spcBef>
        <a:spcAft>
          <a:spcPct val="0"/>
        </a:spcAft>
        <a:defRPr sz="3200">
          <a:solidFill>
            <a:srgbClr val="005AB4"/>
          </a:solidFill>
          <a:latin typeface="Arial" pitchFamily="34" charset="0"/>
        </a:defRPr>
      </a:lvl3pPr>
      <a:lvl4pPr algn="l" rtl="0" eaLnBrk="1" fontAlgn="base" hangingPunct="1">
        <a:spcBef>
          <a:spcPct val="0"/>
        </a:spcBef>
        <a:spcAft>
          <a:spcPct val="0"/>
        </a:spcAft>
        <a:defRPr sz="3200">
          <a:solidFill>
            <a:srgbClr val="005AB4"/>
          </a:solidFill>
          <a:latin typeface="Arial" pitchFamily="34" charset="0"/>
        </a:defRPr>
      </a:lvl4pPr>
      <a:lvl5pPr algn="l" rtl="0" eaLnBrk="1" fontAlgn="base" hangingPunct="1">
        <a:spcBef>
          <a:spcPct val="0"/>
        </a:spcBef>
        <a:spcAft>
          <a:spcPct val="0"/>
        </a:spcAft>
        <a:defRPr sz="3200">
          <a:solidFill>
            <a:srgbClr val="005AB4"/>
          </a:solidFill>
          <a:latin typeface="Arial" pitchFamily="34" charset="0"/>
        </a:defRPr>
      </a:lvl5pPr>
      <a:lvl6pPr marL="457200" algn="l" rtl="0" eaLnBrk="1" fontAlgn="base" hangingPunct="1">
        <a:spcBef>
          <a:spcPct val="0"/>
        </a:spcBef>
        <a:spcAft>
          <a:spcPct val="0"/>
        </a:spcAft>
        <a:defRPr sz="3200">
          <a:solidFill>
            <a:srgbClr val="005AB4"/>
          </a:solidFill>
          <a:latin typeface="Arial" pitchFamily="34" charset="0"/>
        </a:defRPr>
      </a:lvl6pPr>
      <a:lvl7pPr marL="914400" algn="l" rtl="0" eaLnBrk="1" fontAlgn="base" hangingPunct="1">
        <a:spcBef>
          <a:spcPct val="0"/>
        </a:spcBef>
        <a:spcAft>
          <a:spcPct val="0"/>
        </a:spcAft>
        <a:defRPr sz="3200">
          <a:solidFill>
            <a:srgbClr val="005AB4"/>
          </a:solidFill>
          <a:latin typeface="Arial" pitchFamily="34" charset="0"/>
        </a:defRPr>
      </a:lvl7pPr>
      <a:lvl8pPr marL="1371600" algn="l" rtl="0" eaLnBrk="1" fontAlgn="base" hangingPunct="1">
        <a:spcBef>
          <a:spcPct val="0"/>
        </a:spcBef>
        <a:spcAft>
          <a:spcPct val="0"/>
        </a:spcAft>
        <a:defRPr sz="3200">
          <a:solidFill>
            <a:srgbClr val="005AB4"/>
          </a:solidFill>
          <a:latin typeface="Arial" pitchFamily="34" charset="0"/>
        </a:defRPr>
      </a:lvl8pPr>
      <a:lvl9pPr marL="1828800" algn="l" rtl="0" eaLnBrk="1" fontAlgn="base" hangingPunct="1">
        <a:spcBef>
          <a:spcPct val="0"/>
        </a:spcBef>
        <a:spcAft>
          <a:spcPct val="0"/>
        </a:spcAft>
        <a:defRPr sz="3200">
          <a:solidFill>
            <a:srgbClr val="005AB4"/>
          </a:solidFill>
          <a:latin typeface="Arial" pitchFamily="34"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kk-K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cstate="print">
            <a:lum/>
          </a:blip>
          <a:srcRect/>
          <a:stretch>
            <a:fillRect r="-16866"/>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476250" y="777240"/>
            <a:ext cx="7322820" cy="3048000"/>
          </a:xfrm>
        </p:spPr>
        <p:txBody>
          <a:bodyPr/>
          <a:lstStyle/>
          <a:p>
            <a:pPr algn="l"/>
            <a:r>
              <a:rPr lang="ru-RU" sz="2400" dirty="0">
                <a:solidFill>
                  <a:srgbClr val="FFFF00"/>
                </a:solidFill>
                <a:latin typeface="Times New Roman" panose="02020603050405020304" pitchFamily="18" charset="0"/>
                <a:cs typeface="Times New Roman" panose="02020603050405020304" pitchFamily="18" charset="0"/>
              </a:rPr>
              <a:t>Предмет:   </a:t>
            </a:r>
            <a:br>
              <a:rPr lang="ru-RU" sz="2400" dirty="0">
                <a:solidFill>
                  <a:srgbClr val="FFFF00"/>
                </a:solidFill>
                <a:latin typeface="Times New Roman" panose="02020603050405020304" pitchFamily="18" charset="0"/>
                <a:cs typeface="Times New Roman" panose="02020603050405020304" pitchFamily="18" charset="0"/>
              </a:rPr>
            </a:br>
            <a:r>
              <a:rPr lang="ru-RU" sz="3600" dirty="0">
                <a:solidFill>
                  <a:srgbClr val="FFFF00"/>
                </a:solidFill>
                <a:latin typeface="Times New Roman" panose="02020603050405020304" pitchFamily="18" charset="0"/>
                <a:cs typeface="Times New Roman" panose="02020603050405020304" pitchFamily="18" charset="0"/>
              </a:rPr>
              <a:t>Физкультура.</a:t>
            </a:r>
            <a:r>
              <a:rPr lang="ru-RU" sz="2800" dirty="0">
                <a:solidFill>
                  <a:srgbClr val="FFFF00"/>
                </a:solidFill>
                <a:latin typeface="Times New Roman" panose="02020603050405020304" pitchFamily="18" charset="0"/>
                <a:cs typeface="Times New Roman" panose="02020603050405020304" pitchFamily="18" charset="0"/>
              </a:rPr>
              <a:t/>
            </a:r>
            <a:br>
              <a:rPr lang="ru-RU" sz="2800" dirty="0">
                <a:solidFill>
                  <a:srgbClr val="FFFF00"/>
                </a:solidFill>
                <a:latin typeface="Times New Roman" panose="02020603050405020304" pitchFamily="18" charset="0"/>
                <a:cs typeface="Times New Roman" panose="02020603050405020304" pitchFamily="18" charset="0"/>
              </a:rPr>
            </a:br>
            <a:r>
              <a:rPr lang="ru-RU" sz="1800" dirty="0">
                <a:solidFill>
                  <a:srgbClr val="FFFF00"/>
                </a:solidFill>
                <a:latin typeface="Times New Roman" panose="02020603050405020304" pitchFamily="18" charset="0"/>
                <a:cs typeface="Times New Roman" panose="02020603050405020304" pitchFamily="18" charset="0"/>
              </a:rPr>
              <a:t/>
            </a:r>
            <a:br>
              <a:rPr lang="ru-RU" sz="1800" dirty="0">
                <a:solidFill>
                  <a:srgbClr val="FFFF00"/>
                </a:solidFill>
                <a:latin typeface="Times New Roman" panose="02020603050405020304" pitchFamily="18" charset="0"/>
                <a:cs typeface="Times New Roman" panose="02020603050405020304" pitchFamily="18" charset="0"/>
              </a:rPr>
            </a:br>
            <a:r>
              <a:rPr lang="ru-RU" sz="2400" dirty="0">
                <a:solidFill>
                  <a:srgbClr val="FF0000"/>
                </a:solidFill>
                <a:latin typeface="Times New Roman" panose="02020603050405020304" pitchFamily="18" charset="0"/>
                <a:cs typeface="Times New Roman" panose="02020603050405020304" pitchFamily="18" charset="0"/>
              </a:rPr>
              <a:t>Тема: </a:t>
            </a:r>
            <a:br>
              <a:rPr lang="ru-RU" sz="2400" dirty="0">
                <a:solidFill>
                  <a:srgbClr val="FF0000"/>
                </a:solidFill>
                <a:latin typeface="Times New Roman" panose="02020603050405020304" pitchFamily="18" charset="0"/>
                <a:cs typeface="Times New Roman" panose="02020603050405020304" pitchFamily="18" charset="0"/>
              </a:rPr>
            </a:br>
            <a:r>
              <a:rPr lang="ru-RU" sz="4000" b="1" dirty="0">
                <a:solidFill>
                  <a:srgbClr val="FF0000"/>
                </a:solidFill>
                <a:latin typeface="Times New Roman" panose="02020603050405020304" pitchFamily="18" charset="0"/>
                <a:cs typeface="Times New Roman" panose="02020603050405020304" pitchFamily="18" charset="0"/>
              </a:rPr>
              <a:t>Баскетбол в школе.</a:t>
            </a:r>
          </a:p>
        </p:txBody>
      </p:sp>
      <p:sp>
        <p:nvSpPr>
          <p:cNvPr id="8195" name="Rectangle 3"/>
          <p:cNvSpPr>
            <a:spLocks noGrp="1" noChangeArrowheads="1"/>
          </p:cNvSpPr>
          <p:nvPr>
            <p:ph type="subTitle" idx="1"/>
          </p:nvPr>
        </p:nvSpPr>
        <p:spPr>
          <a:xfrm>
            <a:off x="234586" y="3660661"/>
            <a:ext cx="7603362" cy="92189"/>
          </a:xfrm>
        </p:spPr>
        <p:txBody>
          <a:bodyPr/>
          <a:lstStyle/>
          <a:p>
            <a:pPr algn="l" eaLnBrk="1" hangingPunct="1"/>
            <a:endParaRPr lang="ru-RU" sz="1800" b="1" dirty="0"/>
          </a:p>
          <a:p>
            <a:pPr algn="l" eaLnBrk="1" hangingPunct="1"/>
            <a:r>
              <a:rPr lang="ru-RU" sz="1800" b="1" dirty="0"/>
              <a:t>  Выполнил</a:t>
            </a:r>
          </a:p>
          <a:p>
            <a:pPr algn="l" eaLnBrk="1" hangingPunct="1"/>
            <a:r>
              <a:rPr lang="ru-RU" sz="2800" b="1" dirty="0"/>
              <a:t> Привезенцев Владимир</a:t>
            </a:r>
          </a:p>
          <a:p>
            <a:pPr algn="l" eaLnBrk="1" hangingPunct="1"/>
            <a:r>
              <a:rPr lang="ru-RU" sz="1800" b="1" dirty="0"/>
              <a:t>  Обучающийся 9 «а» класса</a:t>
            </a:r>
          </a:p>
          <a:p>
            <a:pPr algn="l"/>
            <a:endParaRPr lang="ru-RU" sz="1800" b="1" dirty="0">
              <a:solidFill>
                <a:srgbClr val="00B0F0"/>
              </a:solidFill>
            </a:endParaRPr>
          </a:p>
          <a:p>
            <a:pPr algn="l" eaLnBrk="1" hangingPunct="1"/>
            <a:endParaRPr lang="ru-RU" sz="1800" b="1" dirty="0"/>
          </a:p>
          <a:p>
            <a:pPr algn="l" eaLnBrk="1" hangingPunct="1"/>
            <a:endParaRPr lang="ru-RU" sz="1800" b="1" dirty="0"/>
          </a:p>
          <a:p>
            <a:pPr algn="l" eaLnBrk="1" hangingPunct="1"/>
            <a:endParaRPr lang="ru-RU" sz="2800" b="1" dirty="0"/>
          </a:p>
        </p:txBody>
      </p:sp>
      <p:sp>
        <p:nvSpPr>
          <p:cNvPr id="6" name="Прямоугольник 5"/>
          <p:cNvSpPr/>
          <p:nvPr/>
        </p:nvSpPr>
        <p:spPr>
          <a:xfrm>
            <a:off x="536448" y="273120"/>
            <a:ext cx="8388096" cy="584775"/>
          </a:xfrm>
          <a:prstGeom prst="rect">
            <a:avLst/>
          </a:prstGeom>
        </p:spPr>
        <p:txBody>
          <a:bodyPr wrap="square">
            <a:spAutoFit/>
          </a:bodyPr>
          <a:lstStyle/>
          <a:p>
            <a:pPr algn="ctr"/>
            <a:r>
              <a:rPr lang="ru-RU" sz="1600" kern="0" dirty="0">
                <a:solidFill>
                  <a:srgbClr val="FFFFFF"/>
                </a:solidFill>
                <a:latin typeface="Times New Roman" pitchFamily="18" charset="0"/>
                <a:ea typeface="+mj-ea"/>
                <a:cs typeface="Times New Roman" pitchFamily="18" charset="0"/>
              </a:rPr>
              <a:t>Муниципальное общеобразовательное учреждение</a:t>
            </a:r>
            <a:br>
              <a:rPr lang="ru-RU" sz="1600" kern="0" dirty="0">
                <a:solidFill>
                  <a:srgbClr val="FFFFFF"/>
                </a:solidFill>
                <a:latin typeface="Times New Roman" pitchFamily="18" charset="0"/>
                <a:ea typeface="+mj-ea"/>
                <a:cs typeface="Times New Roman" pitchFamily="18" charset="0"/>
              </a:rPr>
            </a:br>
            <a:r>
              <a:rPr lang="ru-RU" sz="1600" kern="0" dirty="0">
                <a:solidFill>
                  <a:srgbClr val="FFFFFF"/>
                </a:solidFill>
                <a:latin typeface="Times New Roman" pitchFamily="18" charset="0"/>
                <a:ea typeface="+mj-ea"/>
                <a:cs typeface="Times New Roman" pitchFamily="18" charset="0"/>
              </a:rPr>
              <a:t>«</a:t>
            </a:r>
            <a:r>
              <a:rPr lang="ru-RU" sz="1600" kern="0" dirty="0" err="1">
                <a:solidFill>
                  <a:srgbClr val="FFFFFF"/>
                </a:solidFill>
                <a:latin typeface="Times New Roman" pitchFamily="18" charset="0"/>
                <a:ea typeface="+mj-ea"/>
                <a:cs typeface="Times New Roman" pitchFamily="18" charset="0"/>
              </a:rPr>
              <a:t>Киришская</a:t>
            </a:r>
            <a:r>
              <a:rPr lang="ru-RU" sz="1600" kern="0" dirty="0">
                <a:solidFill>
                  <a:srgbClr val="FFFFFF"/>
                </a:solidFill>
                <a:latin typeface="Times New Roman" pitchFamily="18" charset="0"/>
                <a:ea typeface="+mj-ea"/>
                <a:cs typeface="Times New Roman" pitchFamily="18" charset="0"/>
              </a:rPr>
              <a:t> средняя общеобразовательная школа №2»</a:t>
            </a:r>
            <a:endParaRPr lang="ru-RU" sz="1600" dirty="0">
              <a:latin typeface="Times New Roman" pitchFamily="18" charset="0"/>
              <a:cs typeface="Times New Roman" pitchFamily="18" charset="0"/>
            </a:endParaRPr>
          </a:p>
        </p:txBody>
      </p:sp>
      <p:sp>
        <p:nvSpPr>
          <p:cNvPr id="7" name="TextBox 6"/>
          <p:cNvSpPr txBox="1"/>
          <p:nvPr/>
        </p:nvSpPr>
        <p:spPr>
          <a:xfrm>
            <a:off x="3971989" y="6201664"/>
            <a:ext cx="1078436" cy="584775"/>
          </a:xfrm>
          <a:prstGeom prst="rect">
            <a:avLst/>
          </a:prstGeom>
          <a:noFill/>
        </p:spPr>
        <p:txBody>
          <a:bodyPr wrap="none" rtlCol="0">
            <a:spAutoFit/>
          </a:bodyPr>
          <a:lstStyle/>
          <a:p>
            <a:pPr algn="ctr"/>
            <a:r>
              <a:rPr lang="ru-RU" sz="1600" dirty="0">
                <a:latin typeface="Times New Roman" pitchFamily="18" charset="0"/>
                <a:cs typeface="Times New Roman" pitchFamily="18" charset="0"/>
              </a:rPr>
              <a:t>г. Кириши</a:t>
            </a:r>
          </a:p>
          <a:p>
            <a:pPr algn="ctr"/>
            <a:r>
              <a:rPr lang="ru-RU" sz="1600" dirty="0">
                <a:latin typeface="Times New Roman" pitchFamily="18" charset="0"/>
                <a:cs typeface="Times New Roman" pitchFamily="18" charset="0"/>
              </a:rPr>
              <a:t>2021</a:t>
            </a:r>
          </a:p>
        </p:txBody>
      </p:sp>
      <p:pic>
        <p:nvPicPr>
          <p:cNvPr id="4" name="Рисунок 3">
            <a:extLst>
              <a:ext uri="{FF2B5EF4-FFF2-40B4-BE49-F238E27FC236}">
                <a16:creationId xmlns:a16="http://schemas.microsoft.com/office/drawing/2014/main" id="{EAB71167-A54C-4F29-AC01-9C990FA4C4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5504" y="1889827"/>
            <a:ext cx="3776472" cy="438607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30000">
        <p15:prstTrans prst="curtains"/>
      </p:transition>
    </mc:Choice>
    <mc:Fallback xmlns="">
      <p:transition spd="slow" advTm="30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1" fill="hold" grpId="0" nodeType="afterEffect">
                                  <p:stCondLst>
                                    <p:cond delay="1000"/>
                                  </p:stCondLst>
                                  <p:childTnLst>
                                    <p:set>
                                      <p:cBhvr>
                                        <p:cTn id="6" dur="1" fill="hold">
                                          <p:stCondLst>
                                            <p:cond delay="0"/>
                                          </p:stCondLst>
                                        </p:cTn>
                                        <p:tgtEl>
                                          <p:spTgt spid="8194"/>
                                        </p:tgtEl>
                                        <p:attrNameLst>
                                          <p:attrName>style.visibility</p:attrName>
                                        </p:attrNameLst>
                                      </p:cBhvr>
                                      <p:to>
                                        <p:strVal val="visible"/>
                                      </p:to>
                                    </p:set>
                                    <p:animEffect transition="in" filter="slide(fromTop)">
                                      <p:cBhvr>
                                        <p:cTn id="7" dur="500"/>
                                        <p:tgtEl>
                                          <p:spTgt spid="8194"/>
                                        </p:tgtEl>
                                      </p:cBhvr>
                                    </p:animEffect>
                                  </p:childTnLst>
                                </p:cTn>
                              </p:par>
                            </p:childTnLst>
                          </p:cTn>
                        </p:par>
                        <p:par>
                          <p:cTn id="8" fill="hold">
                            <p:stCondLst>
                              <p:cond delay="1500"/>
                            </p:stCondLst>
                            <p:childTnLst>
                              <p:par>
                                <p:cTn id="9" presetID="12" presetClass="entr" presetSubtype="4" fill="hold" grpId="0" nodeType="after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animEffect transition="in" filter="slide(fromBottom)">
                                      <p:cBhvr>
                                        <p:cTn id="11" dur="500"/>
                                        <p:tgtEl>
                                          <p:spTgt spid="8195">
                                            <p:txEl>
                                              <p:pRg st="1" end="1"/>
                                            </p:txEl>
                                          </p:spTgt>
                                        </p:tgtEl>
                                      </p:cBhvr>
                                    </p:animEffect>
                                  </p:childTnLst>
                                </p:cTn>
                              </p:par>
                            </p:childTnLst>
                          </p:cTn>
                        </p:par>
                        <p:par>
                          <p:cTn id="12" fill="hold">
                            <p:stCondLst>
                              <p:cond delay="2000"/>
                            </p:stCondLst>
                            <p:childTnLst>
                              <p:par>
                                <p:cTn id="13" presetID="12" presetClass="entr" presetSubtype="4" fill="hold" grpId="0" nodeType="after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slide(fromBottom)">
                                      <p:cBhvr>
                                        <p:cTn id="15" dur="500"/>
                                        <p:tgtEl>
                                          <p:spTgt spid="8195">
                                            <p:txEl>
                                              <p:pRg st="2" end="2"/>
                                            </p:txEl>
                                          </p:spTgt>
                                        </p:tgtEl>
                                      </p:cBhvr>
                                    </p:animEffect>
                                  </p:childTnLst>
                                </p:cTn>
                              </p:par>
                            </p:childTnLst>
                          </p:cTn>
                        </p:par>
                        <p:par>
                          <p:cTn id="16" fill="hold">
                            <p:stCondLst>
                              <p:cond delay="2500"/>
                            </p:stCondLst>
                            <p:childTnLst>
                              <p:par>
                                <p:cTn id="17" presetID="12" presetClass="entr" presetSubtype="4" fill="hold" grpId="0" nodeType="afterEffect">
                                  <p:stCondLst>
                                    <p:cond delay="1000"/>
                                  </p:stCondLst>
                                  <p:childTnLst>
                                    <p:set>
                                      <p:cBhvr>
                                        <p:cTn id="18" dur="1" fill="hold">
                                          <p:stCondLst>
                                            <p:cond delay="0"/>
                                          </p:stCondLst>
                                        </p:cTn>
                                        <p:tgtEl>
                                          <p:spTgt spid="8195">
                                            <p:txEl>
                                              <p:pRg st="3" end="3"/>
                                            </p:txEl>
                                          </p:spTgt>
                                        </p:tgtEl>
                                        <p:attrNameLst>
                                          <p:attrName>style.visibility</p:attrName>
                                        </p:attrNameLst>
                                      </p:cBhvr>
                                      <p:to>
                                        <p:strVal val="visible"/>
                                      </p:to>
                                    </p:set>
                                    <p:animEffect transition="in" filter="slide(fromBottom)">
                                      <p:cBhvr>
                                        <p:cTn id="19" dur="5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uiExpand="1" build="p" autoUpdateAnimBg="0" advAuto="100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9815"/>
          </a:xfrm>
        </p:spPr>
        <p:txBody>
          <a:bodyPr/>
          <a:lstStyle/>
          <a:p>
            <a:pPr algn="l"/>
            <a:r>
              <a:rPr lang="ru-RU" sz="1600" b="1" dirty="0">
                <a:latin typeface="Times New Roman" panose="02020603050405020304" pitchFamily="18" charset="0"/>
                <a:cs typeface="Times New Roman" panose="02020603050405020304" pitchFamily="18" charset="0"/>
              </a:rPr>
              <a:t>	</a:t>
            </a:r>
            <a:r>
              <a:rPr lang="ru-RU" dirty="0"/>
              <a:t/>
            </a:r>
            <a:br>
              <a:rPr lang="ru-RU"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7" name="Рисунок 6" descr="https://ds02.infourok.ru/uploads/ex/11e3/0003bb62-ec52cbf5/img7.jpg">
            <a:extLst>
              <a:ext uri="{FF2B5EF4-FFF2-40B4-BE49-F238E27FC236}">
                <a16:creationId xmlns:a16="http://schemas.microsoft.com/office/drawing/2014/main" id="{9AD1BEE1-A0E1-4E42-B1BC-C2CCFF0CF06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49287" y="32075"/>
            <a:ext cx="5362893" cy="3767152"/>
          </a:xfrm>
          <a:prstGeom prst="rect">
            <a:avLst/>
          </a:prstGeom>
          <a:noFill/>
          <a:ln>
            <a:noFill/>
          </a:ln>
        </p:spPr>
      </p:pic>
      <p:pic>
        <p:nvPicPr>
          <p:cNvPr id="9" name="Рисунок 8" descr="Способы держания меча. Расположение пальцев на ловле при бросках двумя рукам Передача мяча двумя">
            <a:extLst>
              <a:ext uri="{FF2B5EF4-FFF2-40B4-BE49-F238E27FC236}">
                <a16:creationId xmlns:a16="http://schemas.microsoft.com/office/drawing/2014/main" id="{C36FB243-8A2A-4CAF-A16E-A5E8BD61BB0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082924" y="3846830"/>
            <a:ext cx="4045585" cy="3011170"/>
          </a:xfrm>
          <a:prstGeom prst="rect">
            <a:avLst/>
          </a:prstGeom>
          <a:noFill/>
          <a:ln>
            <a:noFill/>
          </a:ln>
        </p:spPr>
      </p:pic>
    </p:spTree>
    <p:extLst>
      <p:ext uri="{BB962C8B-B14F-4D97-AF65-F5344CB8AC3E}">
        <p14:creationId xmlns:p14="http://schemas.microsoft.com/office/powerpoint/2010/main" val="2334962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9815"/>
          </a:xfrm>
        </p:spPr>
        <p:txBody>
          <a:bodyPr/>
          <a:lstStyle/>
          <a:p>
            <a:pPr algn="l"/>
            <a:r>
              <a:rPr lang="ru-RU" sz="1600" b="1" dirty="0">
                <a:latin typeface="Times New Roman" panose="02020603050405020304" pitchFamily="18" charset="0"/>
                <a:cs typeface="Times New Roman" panose="02020603050405020304" pitchFamily="18" charset="0"/>
              </a:rPr>
              <a:t>	</a:t>
            </a:r>
            <a:r>
              <a:rPr lang="ru-RU" dirty="0"/>
              <a:t/>
            </a:r>
            <a:br>
              <a:rPr lang="ru-RU"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6" name="Рисунок 5" descr="Передача мяча двумя руками от груди Поворот на сзади стоящей ноге Поворот на впереди">
            <a:extLst>
              <a:ext uri="{FF2B5EF4-FFF2-40B4-BE49-F238E27FC236}">
                <a16:creationId xmlns:a16="http://schemas.microsoft.com/office/drawing/2014/main" id="{AB9CA987-F1EB-4091-BB4F-46FD0428DC4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02332" y="62885"/>
            <a:ext cx="4176522" cy="3328945"/>
          </a:xfrm>
          <a:prstGeom prst="rect">
            <a:avLst/>
          </a:prstGeom>
          <a:noFill/>
          <a:ln>
            <a:noFill/>
          </a:ln>
        </p:spPr>
      </p:pic>
      <p:pic>
        <p:nvPicPr>
          <p:cNvPr id="10" name="Рисунок 9" descr="Передача мяча двумя руками от груди с места ">
            <a:extLst>
              <a:ext uri="{FF2B5EF4-FFF2-40B4-BE49-F238E27FC236}">
                <a16:creationId xmlns:a16="http://schemas.microsoft.com/office/drawing/2014/main" id="{DD10BD87-C2DE-438A-960A-81553201F24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00760" y="3428999"/>
            <a:ext cx="3892170" cy="2908512"/>
          </a:xfrm>
          <a:prstGeom prst="rect">
            <a:avLst/>
          </a:prstGeom>
          <a:noFill/>
          <a:ln>
            <a:noFill/>
          </a:ln>
        </p:spPr>
      </p:pic>
      <p:pic>
        <p:nvPicPr>
          <p:cNvPr id="11" name="Рисунок 10" descr="Ловля мяча двумя руками ">
            <a:extLst>
              <a:ext uri="{FF2B5EF4-FFF2-40B4-BE49-F238E27FC236}">
                <a16:creationId xmlns:a16="http://schemas.microsoft.com/office/drawing/2014/main" id="{8F108127-BB51-4401-B850-CCCDD9391B5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68360" y="3410415"/>
            <a:ext cx="4132389" cy="2927096"/>
          </a:xfrm>
          <a:prstGeom prst="rect">
            <a:avLst/>
          </a:prstGeom>
          <a:noFill/>
          <a:ln>
            <a:noFill/>
          </a:ln>
        </p:spPr>
      </p:pic>
    </p:spTree>
    <p:extLst>
      <p:ext uri="{BB962C8B-B14F-4D97-AF65-F5344CB8AC3E}">
        <p14:creationId xmlns:p14="http://schemas.microsoft.com/office/powerpoint/2010/main" val="33331769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8799"/>
          </a:xfrm>
        </p:spPr>
        <p:txBody>
          <a:bodyPr/>
          <a:lstStyle/>
          <a:p>
            <a:pPr algn="l"/>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t/>
            </a:r>
            <a:br>
              <a:rPr lang="ru-RU" sz="1600"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6" name="Рисунок 5" descr="https://image3.slideserve.com/6557041/slide6-l.jpg">
            <a:extLst>
              <a:ext uri="{FF2B5EF4-FFF2-40B4-BE49-F238E27FC236}">
                <a16:creationId xmlns:a16="http://schemas.microsoft.com/office/drawing/2014/main" id="{2EB04108-CB4A-42E1-A844-BA6BCC36F26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2460" y="73301"/>
            <a:ext cx="4890452" cy="3540379"/>
          </a:xfrm>
          <a:prstGeom prst="rect">
            <a:avLst/>
          </a:prstGeom>
          <a:noFill/>
          <a:ln>
            <a:noFill/>
          </a:ln>
        </p:spPr>
      </p:pic>
      <p:sp>
        <p:nvSpPr>
          <p:cNvPr id="7" name="Управляющая кнопка: далее 3">
            <a:hlinkClick r:id="" action="ppaction://hlinkshowjump?jump=nextslide" highlightClick="1"/>
            <a:extLst>
              <a:ext uri="{FF2B5EF4-FFF2-40B4-BE49-F238E27FC236}">
                <a16:creationId xmlns:a16="http://schemas.microsoft.com/office/drawing/2014/main" id="{4A039569-B119-4A52-8940-05EC891BEC7D}"/>
              </a:ext>
            </a:extLst>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descr="Ведение мяча ">
            <a:extLst>
              <a:ext uri="{FF2B5EF4-FFF2-40B4-BE49-F238E27FC236}">
                <a16:creationId xmlns:a16="http://schemas.microsoft.com/office/drawing/2014/main" id="{976E2DFF-1CAF-4CF1-9092-145F678549F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77197" y="3662299"/>
            <a:ext cx="5004753" cy="3172143"/>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8799"/>
          </a:xfrm>
        </p:spPr>
        <p:txBody>
          <a:bodyPr/>
          <a:lstStyle/>
          <a:p>
            <a:pPr algn="l"/>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t/>
            </a:r>
            <a:br>
              <a:rPr lang="ru-RU" sz="1600"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7" name="Управляющая кнопка: далее 3">
            <a:hlinkClick r:id="" action="ppaction://hlinkshowjump?jump=nextslide" highlightClick="1"/>
            <a:extLst>
              <a:ext uri="{FF2B5EF4-FFF2-40B4-BE49-F238E27FC236}">
                <a16:creationId xmlns:a16="http://schemas.microsoft.com/office/drawing/2014/main" id="{4A039569-B119-4A52-8940-05EC891BEC7D}"/>
              </a:ext>
            </a:extLst>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descr="Бросок мяча двумя руками от груди ">
            <a:extLst>
              <a:ext uri="{FF2B5EF4-FFF2-40B4-BE49-F238E27FC236}">
                <a16:creationId xmlns:a16="http://schemas.microsoft.com/office/drawing/2014/main" id="{0DE238D0-DD3B-436B-882F-969535AFA4E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0136" y="72391"/>
            <a:ext cx="4813903" cy="3480746"/>
          </a:xfrm>
          <a:prstGeom prst="rect">
            <a:avLst/>
          </a:prstGeom>
          <a:noFill/>
          <a:ln>
            <a:noFill/>
          </a:ln>
        </p:spPr>
      </p:pic>
      <p:pic>
        <p:nvPicPr>
          <p:cNvPr id="11" name="Рисунок 10" descr="https://ds05.infourok.ru/uploads/ex/0de1/001591b0-e8e743f9/img6.jpg">
            <a:extLst>
              <a:ext uri="{FF2B5EF4-FFF2-40B4-BE49-F238E27FC236}">
                <a16:creationId xmlns:a16="http://schemas.microsoft.com/office/drawing/2014/main" id="{C3509C87-817C-4248-B2C4-4ECFA812156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074670" y="3577590"/>
            <a:ext cx="4853940" cy="3248336"/>
          </a:xfrm>
          <a:prstGeom prst="rect">
            <a:avLst/>
          </a:prstGeom>
          <a:noFill/>
          <a:ln>
            <a:noFill/>
          </a:ln>
        </p:spPr>
      </p:pic>
    </p:spTree>
    <p:extLst>
      <p:ext uri="{BB962C8B-B14F-4D97-AF65-F5344CB8AC3E}">
        <p14:creationId xmlns:p14="http://schemas.microsoft.com/office/powerpoint/2010/main" val="3453963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8799"/>
          </a:xfrm>
        </p:spPr>
        <p:txBody>
          <a:bodyPr/>
          <a:lstStyle/>
          <a:p>
            <a:pPr algn="l"/>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t/>
            </a:r>
            <a:br>
              <a:rPr lang="ru-RU" sz="1600"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7" name="Управляющая кнопка: далее 3">
            <a:hlinkClick r:id="" action="ppaction://hlinkshowjump?jump=nextslide" highlightClick="1"/>
            <a:extLst>
              <a:ext uri="{FF2B5EF4-FFF2-40B4-BE49-F238E27FC236}">
                <a16:creationId xmlns:a16="http://schemas.microsoft.com/office/drawing/2014/main" id="{4A039569-B119-4A52-8940-05EC891BEC7D}"/>
              </a:ext>
            </a:extLst>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descr="https://myslide.ru/documents_4/cd59b803fd22d4aecf26748fe9fd5c1a/img7.jpg">
            <a:extLst>
              <a:ext uri="{FF2B5EF4-FFF2-40B4-BE49-F238E27FC236}">
                <a16:creationId xmlns:a16="http://schemas.microsoft.com/office/drawing/2014/main" id="{5FBC875C-183C-49F4-ACD5-9E26376335D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48652" y="39709"/>
            <a:ext cx="5165408" cy="3277489"/>
          </a:xfrm>
          <a:prstGeom prst="rect">
            <a:avLst/>
          </a:prstGeom>
          <a:noFill/>
          <a:ln>
            <a:noFill/>
          </a:ln>
        </p:spPr>
      </p:pic>
      <p:pic>
        <p:nvPicPr>
          <p:cNvPr id="11" name="Рисунок 10" descr="https://myslide.ru/documents_7/8f2d87bc4e22d0da2a8b64197d0232ac/img8.jpg">
            <a:extLst>
              <a:ext uri="{FF2B5EF4-FFF2-40B4-BE49-F238E27FC236}">
                <a16:creationId xmlns:a16="http://schemas.microsoft.com/office/drawing/2014/main" id="{37315C02-45F3-4C73-8FA8-DCF0C80007B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61323" y="3365817"/>
            <a:ext cx="4978717" cy="3419793"/>
          </a:xfrm>
          <a:prstGeom prst="rect">
            <a:avLst/>
          </a:prstGeom>
          <a:noFill/>
          <a:ln>
            <a:noFill/>
          </a:ln>
        </p:spPr>
      </p:pic>
    </p:spTree>
    <p:extLst>
      <p:ext uri="{BB962C8B-B14F-4D97-AF65-F5344CB8AC3E}">
        <p14:creationId xmlns:p14="http://schemas.microsoft.com/office/powerpoint/2010/main" val="2841291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8799"/>
          </a:xfrm>
        </p:spPr>
        <p:txBody>
          <a:bodyPr/>
          <a:lstStyle/>
          <a:p>
            <a:pPr algn="l"/>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t/>
            </a:r>
            <a:br>
              <a:rPr lang="ru-RU" sz="1600"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7" name="Управляющая кнопка: далее 3">
            <a:hlinkClick r:id="" action="ppaction://hlinkshowjump?jump=nextslide" highlightClick="1"/>
            <a:extLst>
              <a:ext uri="{FF2B5EF4-FFF2-40B4-BE49-F238E27FC236}">
                <a16:creationId xmlns:a16="http://schemas.microsoft.com/office/drawing/2014/main" id="{4A039569-B119-4A52-8940-05EC891BEC7D}"/>
              </a:ext>
            </a:extLst>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descr="Техника безопасности на уроках баскетбола ">
            <a:extLst>
              <a:ext uri="{FF2B5EF4-FFF2-40B4-BE49-F238E27FC236}">
                <a16:creationId xmlns:a16="http://schemas.microsoft.com/office/drawing/2014/main" id="{5698EF30-32A6-48A0-AD83-19B052AF2C4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982595" y="58737"/>
            <a:ext cx="3014345" cy="1964373"/>
          </a:xfrm>
          <a:prstGeom prst="rect">
            <a:avLst/>
          </a:prstGeom>
          <a:noFill/>
          <a:ln>
            <a:noFill/>
          </a:ln>
        </p:spPr>
      </p:pic>
      <p:pic>
        <p:nvPicPr>
          <p:cNvPr id="12" name="Рисунок 11" descr="Учащиеся должны помнить, что: • Перед игрой необходимо сделать разминку • Запрещается без разрешения">
            <a:extLst>
              <a:ext uri="{FF2B5EF4-FFF2-40B4-BE49-F238E27FC236}">
                <a16:creationId xmlns:a16="http://schemas.microsoft.com/office/drawing/2014/main" id="{E8CC15FB-734F-4DFF-9DEC-883D6BA35AD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725929" y="2061210"/>
            <a:ext cx="5892165" cy="4704715"/>
          </a:xfrm>
          <a:prstGeom prst="rect">
            <a:avLst/>
          </a:prstGeom>
          <a:noFill/>
          <a:ln>
            <a:noFill/>
          </a:ln>
        </p:spPr>
      </p:pic>
    </p:spTree>
    <p:extLst>
      <p:ext uri="{BB962C8B-B14F-4D97-AF65-F5344CB8AC3E}">
        <p14:creationId xmlns:p14="http://schemas.microsoft.com/office/powerpoint/2010/main" val="29775042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8799"/>
          </a:xfrm>
        </p:spPr>
        <p:txBody>
          <a:bodyPr/>
          <a:lstStyle/>
          <a:p>
            <a:pPr algn="l"/>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t/>
            </a:r>
            <a:br>
              <a:rPr lang="ru-RU" sz="1600" dirty="0"/>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7" name="Управляющая кнопка: далее 3">
            <a:hlinkClick r:id="" action="ppaction://hlinkshowjump?jump=nextslide" highlightClick="1"/>
            <a:extLst>
              <a:ext uri="{FF2B5EF4-FFF2-40B4-BE49-F238E27FC236}">
                <a16:creationId xmlns:a16="http://schemas.microsoft.com/office/drawing/2014/main" id="{4A039569-B119-4A52-8940-05EC891BEC7D}"/>
              </a:ext>
            </a:extLst>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descr=" • Выходя на площадку, осмотреть поверхность игрового поля • Убрать из зала предметы">
            <a:extLst>
              <a:ext uri="{FF2B5EF4-FFF2-40B4-BE49-F238E27FC236}">
                <a16:creationId xmlns:a16="http://schemas.microsoft.com/office/drawing/2014/main" id="{BC6CB222-B389-4640-9353-0C3A669078D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29602" y="71437"/>
            <a:ext cx="3770948" cy="2942273"/>
          </a:xfrm>
          <a:prstGeom prst="rect">
            <a:avLst/>
          </a:prstGeom>
          <a:noFill/>
          <a:ln>
            <a:noFill/>
          </a:ln>
        </p:spPr>
      </p:pic>
      <p:pic>
        <p:nvPicPr>
          <p:cNvPr id="10" name="Рисунок 9" descr="При передачах мяча: • Не выставлять пальцы вперед, навстречу передаче • Не передавать мяч">
            <a:extLst>
              <a:ext uri="{FF2B5EF4-FFF2-40B4-BE49-F238E27FC236}">
                <a16:creationId xmlns:a16="http://schemas.microsoft.com/office/drawing/2014/main" id="{B5C964B8-4A06-4746-B8D3-73A6F28EB2F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074920" y="891540"/>
            <a:ext cx="4008818" cy="3276600"/>
          </a:xfrm>
          <a:prstGeom prst="rect">
            <a:avLst/>
          </a:prstGeom>
          <a:noFill/>
          <a:ln>
            <a:noFill/>
          </a:ln>
        </p:spPr>
      </p:pic>
      <p:pic>
        <p:nvPicPr>
          <p:cNvPr id="11" name="Рисунок 10" descr="Во время игры: • Не толкать в спину и локтями • Не отнимать мяч">
            <a:extLst>
              <a:ext uri="{FF2B5EF4-FFF2-40B4-BE49-F238E27FC236}">
                <a16:creationId xmlns:a16="http://schemas.microsoft.com/office/drawing/2014/main" id="{32DE0E26-64D5-4442-80A7-D1B1B8DB6F1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77544" y="3128010"/>
            <a:ext cx="4347909" cy="3227070"/>
          </a:xfrm>
          <a:prstGeom prst="rect">
            <a:avLst/>
          </a:prstGeom>
          <a:noFill/>
          <a:ln>
            <a:noFill/>
          </a:ln>
        </p:spPr>
      </p:pic>
    </p:spTree>
    <p:extLst>
      <p:ext uri="{BB962C8B-B14F-4D97-AF65-F5344CB8AC3E}">
        <p14:creationId xmlns:p14="http://schemas.microsoft.com/office/powerpoint/2010/main" val="14753614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Заголовок 6">
            <a:extLst>
              <a:ext uri="{FF2B5EF4-FFF2-40B4-BE49-F238E27FC236}">
                <a16:creationId xmlns:a16="http://schemas.microsoft.com/office/drawing/2014/main" id="{F06EA514-CB0E-4288-89EF-362406EE3831}"/>
              </a:ext>
            </a:extLst>
          </p:cNvPr>
          <p:cNvSpPr>
            <a:spLocks noGrp="1"/>
          </p:cNvSpPr>
          <p:nvPr>
            <p:ph type="ctrTitle"/>
          </p:nvPr>
        </p:nvSpPr>
        <p:spPr>
          <a:xfrm>
            <a:off x="716280" y="87630"/>
            <a:ext cx="7791450" cy="3836669"/>
          </a:xfrm>
        </p:spPr>
        <p:txBody>
          <a:bodyPr/>
          <a:lstStyle/>
          <a:p>
            <a:r>
              <a:rPr lang="ru-RU" sz="2000" b="1" dirty="0">
                <a:latin typeface="Times New Roman" panose="02020603050405020304" pitchFamily="18" charset="0"/>
                <a:cs typeface="Times New Roman" panose="02020603050405020304" pitchFamily="18" charset="0"/>
              </a:rPr>
              <a:t>Сила и нежность, изящность и мощь,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Скорость и ловкость, юмор и злость.</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Битва характеров, нервов, ума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Самая лучшая в мире игра.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Щедрость природы, ее красота,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Сдержанность мудрости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И простота в этой игре, гармонична она.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Мячик как солнце, кольцо, как луна.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Точность движений, мысли полет,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И напряженье, и верный расчет,</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Радость, добро и веселый прикол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Все это вместе зовут БАСКЕТБОЛ</a:t>
            </a:r>
            <a:endParaRPr lang="ru-RU" sz="2000" dirty="0">
              <a:latin typeface="Times New Roman" panose="02020603050405020304" pitchFamily="18" charset="0"/>
              <a:cs typeface="Times New Roman" panose="02020603050405020304" pitchFamily="18" charset="0"/>
            </a:endParaRPr>
          </a:p>
        </p:txBody>
      </p:sp>
      <p:pic>
        <p:nvPicPr>
          <p:cNvPr id="11" name="Рисунок 10" descr="https://t4.ftcdn.net/jpg/04/35/63/11/360_F_435631188_ci1oXgNgWt9loSBjw6eFqNjovEteYeq0.jpg">
            <a:extLst>
              <a:ext uri="{FF2B5EF4-FFF2-40B4-BE49-F238E27FC236}">
                <a16:creationId xmlns:a16="http://schemas.microsoft.com/office/drawing/2014/main" id="{539E4BC1-21E9-47D3-9334-6C21E17C004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48890" y="3870959"/>
            <a:ext cx="4320540" cy="2834641"/>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00034" cy="6139815"/>
          </a:xfrm>
        </p:spPr>
        <p:txBody>
          <a:bodyPr/>
          <a:lstStyle/>
          <a:p>
            <a:pPr algn="l"/>
            <a:r>
              <a:rPr lang="ru-RU" sz="1600" b="1" dirty="0">
                <a:latin typeface="Times New Roman" panose="02020603050405020304" pitchFamily="18" charset="0"/>
                <a:cs typeface="Times New Roman"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7" name="Рисунок 6" descr="https://cloud.prezentacii.org/18/10/88220/images/screen2.jpg">
            <a:extLst>
              <a:ext uri="{FF2B5EF4-FFF2-40B4-BE49-F238E27FC236}">
                <a16:creationId xmlns:a16="http://schemas.microsoft.com/office/drawing/2014/main" id="{D3582C75-6558-4BD3-A7DD-973B8240F18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8076" y="136715"/>
            <a:ext cx="5209793" cy="3376105"/>
          </a:xfrm>
          <a:prstGeom prst="rect">
            <a:avLst/>
          </a:prstGeom>
          <a:noFill/>
          <a:ln>
            <a:noFill/>
          </a:ln>
        </p:spPr>
      </p:pic>
      <p:pic>
        <p:nvPicPr>
          <p:cNvPr id="9" name="Рисунок 8" descr="Баскетбол (от англ. «basket» – «корзина» и «ball» – «мяч» ) – это игра">
            <a:extLst>
              <a:ext uri="{FF2B5EF4-FFF2-40B4-BE49-F238E27FC236}">
                <a16:creationId xmlns:a16="http://schemas.microsoft.com/office/drawing/2014/main" id="{0321167C-9F33-42D1-BDD8-A473267960C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482340" y="3600449"/>
            <a:ext cx="4530090" cy="3174619"/>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335264" cy="6139815"/>
          </a:xfrm>
        </p:spPr>
        <p:txBody>
          <a:bodyPr/>
          <a:lstStyle/>
          <a:p>
            <a:pPr algn="l"/>
            <a:r>
              <a:rPr lang="ru-RU" sz="1600" b="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9" name="Рисунок 8" descr="ИЗ ИСТОРИИ БАСКЕТБОЛА Родиной баскетбола являются Соединенные Штаты Америки. Игра была придумана в 1891">
            <a:extLst>
              <a:ext uri="{FF2B5EF4-FFF2-40B4-BE49-F238E27FC236}">
                <a16:creationId xmlns:a16="http://schemas.microsoft.com/office/drawing/2014/main" id="{DDA0F853-E14A-4C73-9C95-48CFBF7A551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5320" y="121920"/>
            <a:ext cx="4411980" cy="3259476"/>
          </a:xfrm>
          <a:prstGeom prst="rect">
            <a:avLst/>
          </a:prstGeom>
          <a:noFill/>
          <a:ln>
            <a:noFill/>
          </a:ln>
        </p:spPr>
      </p:pic>
      <p:pic>
        <p:nvPicPr>
          <p:cNvPr id="10" name="Рисунок 9" descr=" Честь изобретения современного баскетбола принадлежит уроженцу Канады доктору Джеймсу Нейсмиту, преподавателю Спрингфилдского колледжа США. Честь изобретения современного баскетбола принадлежит уроженцу Канады доктору Джеймсу Нейсмиту, преподавателю Спрингфилдского колледжа США. Однажды Нейсмита попросили придумать подвижную игру, пригодную для закрытых помещений: зимой занятия одной гимнастикой всем надоели. Нейсмит долго размышлял и в 1891 г. представил свое изобретение студентам и преподавателям Спрингфилда  ">
            <a:extLst>
              <a:ext uri="{FF2B5EF4-FFF2-40B4-BE49-F238E27FC236}">
                <a16:creationId xmlns:a16="http://schemas.microsoft.com/office/drawing/2014/main" id="{1B0F2C0B-F52F-4EEA-BC66-9131ADC2907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131819" y="3428999"/>
            <a:ext cx="4829175" cy="3358515"/>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9815"/>
          </a:xfrm>
        </p:spPr>
        <p:txBody>
          <a:bodyPr/>
          <a:lstStyle/>
          <a:p>
            <a:pPr algn="l"/>
            <a:r>
              <a:rPr lang="ru-RU" sz="1600" b="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9" name="Рисунок 8" descr="https://ds04.infourok.ru/uploads/ex/07bd/00126ac4-19e22308/img1.jpg">
            <a:extLst>
              <a:ext uri="{FF2B5EF4-FFF2-40B4-BE49-F238E27FC236}">
                <a16:creationId xmlns:a16="http://schemas.microsoft.com/office/drawing/2014/main" id="{86725D03-E3CA-4858-AB9B-DB5A97D3BE0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14997" y="92075"/>
            <a:ext cx="5507673" cy="4045585"/>
          </a:xfrm>
          <a:prstGeom prst="rect">
            <a:avLst/>
          </a:prstGeom>
          <a:noFill/>
          <a:ln>
            <a:noFill/>
          </a:ln>
        </p:spPr>
      </p:pic>
      <p:pic>
        <p:nvPicPr>
          <p:cNvPr id="10" name="Рисунок 9" descr="https://ds05.infourok.ru/uploads/ex/030c/000b9bcb-eab03f18/img2.jpg">
            <a:extLst>
              <a:ext uri="{FF2B5EF4-FFF2-40B4-BE49-F238E27FC236}">
                <a16:creationId xmlns:a16="http://schemas.microsoft.com/office/drawing/2014/main" id="{302B66F9-B343-4EEC-BA78-AE2E45A0DE5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8900" y="4171950"/>
            <a:ext cx="5012881" cy="2653976"/>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9815"/>
          </a:xfrm>
        </p:spPr>
        <p:txBody>
          <a:bodyPr/>
          <a:lstStyle/>
          <a:p>
            <a:pPr algn="l"/>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10" name="Рисунок 9" descr="https://myslide.ru/documents_4/cd59b803fd22d4aecf26748fe9fd5c1a/img5.jpg">
            <a:extLst>
              <a:ext uri="{FF2B5EF4-FFF2-40B4-BE49-F238E27FC236}">
                <a16:creationId xmlns:a16="http://schemas.microsoft.com/office/drawing/2014/main" id="{9B2BB128-704F-4AA5-9807-E4A60323850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41667" y="80963"/>
            <a:ext cx="4661853" cy="3370897"/>
          </a:xfrm>
          <a:prstGeom prst="rect">
            <a:avLst/>
          </a:prstGeom>
          <a:noFill/>
          <a:ln>
            <a:noFill/>
          </a:ln>
        </p:spPr>
      </p:pic>
      <p:pic>
        <p:nvPicPr>
          <p:cNvPr id="11" name="Рисунок 10" descr="https://myslide.ru/documents_4/cd59b803fd22d4aecf26748fe9fd5c1a/img6.jpg">
            <a:extLst>
              <a:ext uri="{FF2B5EF4-FFF2-40B4-BE49-F238E27FC236}">
                <a16:creationId xmlns:a16="http://schemas.microsoft.com/office/drawing/2014/main" id="{86FC1947-755E-4B5B-926F-0E0BFE9AC17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895600" y="3509010"/>
            <a:ext cx="4785043" cy="3316916"/>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9815"/>
          </a:xfrm>
        </p:spPr>
        <p:txBody>
          <a:bodyPr/>
          <a:lstStyle/>
          <a:p>
            <a:pPr algn="l"/>
            <a:r>
              <a:rPr lang="ru-RU" sz="1600" dirty="0">
                <a:latin typeface="Times New Roman" pitchFamily="18" charset="0"/>
                <a:cs typeface="Times New Roman" pitchFamily="18" charset="0"/>
              </a:rPr>
              <a:t>	</a:t>
            </a: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9" name="Рисунок 8" descr="Основные правила игры ">
            <a:extLst>
              <a:ext uri="{FF2B5EF4-FFF2-40B4-BE49-F238E27FC236}">
                <a16:creationId xmlns:a16="http://schemas.microsoft.com/office/drawing/2014/main" id="{C2935E24-691D-44E6-8F56-FE254BF8C4E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16213" y="76517"/>
            <a:ext cx="3516948" cy="2388553"/>
          </a:xfrm>
          <a:prstGeom prst="rect">
            <a:avLst/>
          </a:prstGeom>
          <a:noFill/>
          <a:ln>
            <a:noFill/>
          </a:ln>
        </p:spPr>
      </p:pic>
      <p:pic>
        <p:nvPicPr>
          <p:cNvPr id="10" name="Рисунок 9" descr="В баскетбол играют мячом от 567 до 650 г. Состав команды – 12 человек:">
            <a:extLst>
              <a:ext uri="{FF2B5EF4-FFF2-40B4-BE49-F238E27FC236}">
                <a16:creationId xmlns:a16="http://schemas.microsoft.com/office/drawing/2014/main" id="{8C1B51E8-4D1E-4FFA-A7BD-491C5EB3FF8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510347" y="2465070"/>
            <a:ext cx="5698173" cy="4360855"/>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580136" y="216281"/>
            <a:ext cx="8454136" cy="6139815"/>
          </a:xfrm>
        </p:spPr>
        <p:txBody>
          <a:bodyPr/>
          <a:lstStyle/>
          <a:p>
            <a:pPr algn="l"/>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9" name="Рисунок 8" descr="https://ds05.infourok.ru/uploads/ex/0b49/000673e8-d16a3827/img8.jpg">
            <a:extLst>
              <a:ext uri="{FF2B5EF4-FFF2-40B4-BE49-F238E27FC236}">
                <a16:creationId xmlns:a16="http://schemas.microsoft.com/office/drawing/2014/main" id="{67C923E9-C4CB-4E64-AE75-2991300F626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0237" y="137795"/>
            <a:ext cx="7933627" cy="6218301"/>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Управляющая кнопка: далее 3">
            <a:hlinkClick r:id="" action="ppaction://hlinkshowjump?jump=nextslide" highlightClick="1"/>
          </p:cNvPr>
          <p:cNvSpPr/>
          <p:nvPr/>
        </p:nvSpPr>
        <p:spPr>
          <a:xfrm>
            <a:off x="8079541" y="6403699"/>
            <a:ext cx="1042416" cy="42222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0" y="6403699"/>
            <a:ext cx="1042416" cy="42222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7"/>
          <p:cNvSpPr>
            <a:spLocks noGrp="1"/>
          </p:cNvSpPr>
          <p:nvPr>
            <p:ph type="ctrTitle"/>
          </p:nvPr>
        </p:nvSpPr>
        <p:spPr>
          <a:xfrm>
            <a:off x="461010" y="216281"/>
            <a:ext cx="8573262" cy="6139815"/>
          </a:xfrm>
        </p:spPr>
        <p:txBody>
          <a:bodyPr/>
          <a:lstStyle/>
          <a:p>
            <a:pPr algn="l"/>
            <a:r>
              <a:rPr lang="ru-RU" sz="1600" b="1" dirty="0">
                <a:latin typeface="Times New Roman" panose="02020603050405020304" pitchFamily="18" charset="0"/>
                <a:cs typeface="Times New Roman" panose="02020603050405020304" pitchFamily="18" charset="0"/>
              </a:rPr>
              <a:t>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7" name="Рисунок 6" descr="https://ds02.infourok.ru/uploads/ex/11e3/0003bb62-ec52cbf5/img3.jpg">
            <a:extLst>
              <a:ext uri="{FF2B5EF4-FFF2-40B4-BE49-F238E27FC236}">
                <a16:creationId xmlns:a16="http://schemas.microsoft.com/office/drawing/2014/main" id="{E82003F5-C72C-4998-823B-CE8AD4402F6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1663" y="78105"/>
            <a:ext cx="4865688" cy="3392805"/>
          </a:xfrm>
          <a:prstGeom prst="rect">
            <a:avLst/>
          </a:prstGeom>
          <a:noFill/>
          <a:ln>
            <a:noFill/>
          </a:ln>
        </p:spPr>
      </p:pic>
      <p:pic>
        <p:nvPicPr>
          <p:cNvPr id="9" name="Рисунок 8" descr="https://ds02.infourok.ru/uploads/ex/11e3/0003bb62-ec52cbf5/img6.jpg">
            <a:extLst>
              <a:ext uri="{FF2B5EF4-FFF2-40B4-BE49-F238E27FC236}">
                <a16:creationId xmlns:a16="http://schemas.microsoft.com/office/drawing/2014/main" id="{0D3B3D66-FA8D-4055-8534-CEF9E384F3C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83231" y="3501390"/>
            <a:ext cx="4964430" cy="3320416"/>
          </a:xfrm>
          <a:prstGeom prst="rect">
            <a:avLst/>
          </a:prstGeom>
          <a:noFill/>
          <a:ln>
            <a:noFill/>
          </a:ln>
        </p:spPr>
      </p:pic>
    </p:spTree>
    <p:extLst>
      <p:ext uri="{BB962C8B-B14F-4D97-AF65-F5344CB8AC3E}">
        <p14:creationId xmlns:p14="http://schemas.microsoft.com/office/powerpoint/2010/main" val="2177430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80000">
        <p15:prstTrans prst="wind"/>
      </p:transition>
    </mc:Choice>
    <mc:Fallback xmlns="">
      <p:transition spd="slow" advTm="180000">
        <p:fade/>
      </p:transition>
    </mc:Fallback>
  </mc:AlternateContent>
</p:sld>
</file>

<file path=ppt/theme/theme1.xml><?xml version="1.0" encoding="utf-8"?>
<a:theme xmlns:a="http://schemas.openxmlformats.org/drawingml/2006/main" name="1_Default Design">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5BBE0B6-0586-4D8F-9B2B-451EB5F6C6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1064</TotalTime>
  <Words>101</Words>
  <Application>Microsoft Office PowerPoint</Application>
  <PresentationFormat>Экран (4:3)</PresentationFormat>
  <Paragraphs>44</Paragraphs>
  <Slides>16</Slides>
  <Notes>16</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16</vt:i4>
      </vt:variant>
    </vt:vector>
  </HeadingPairs>
  <TitlesOfParts>
    <vt:vector size="19" baseType="lpstr">
      <vt:lpstr>Arial</vt:lpstr>
      <vt:lpstr>Times New Roman</vt:lpstr>
      <vt:lpstr>1_Default Design</vt:lpstr>
      <vt:lpstr>Предмет:    Физкультура.  Тема:  Баскетбол в школе.</vt:lpstr>
      <vt:lpstr>Сила и нежность, изящность и мощь, Скорость и ловкость, юмор и злость. Битва характеров, нервов, ума – Самая лучшая в мире игра. Щедрость природы, ее красота, Сдержанность мудрости И простота в этой игре, гармонична она. Мячик как солнце, кольцо, как луна. Точность движений, мысли полет, И напряженье, и верный расчет, Радость, добро и веселый прикол – Все это вместе зовут БАСКЕТБОЛ</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Персональный компьютер</dc:title>
  <dc:creator>123 123</dc:creator>
  <cp:lastModifiedBy>Учитель</cp:lastModifiedBy>
  <cp:revision>78</cp:revision>
  <dcterms:created xsi:type="dcterms:W3CDTF">2020-04-28T17:30:12Z</dcterms:created>
  <dcterms:modified xsi:type="dcterms:W3CDTF">2023-12-08T13:30:49Z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TC102451861049</vt:lpwstr>
  </property>
</Properties>
</file>