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1DA32-F244-4002-9F88-E8E06753218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C9AF-8B48-4A0A-9CC0-3D654019E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1DA32-F244-4002-9F88-E8E06753218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C9AF-8B48-4A0A-9CC0-3D654019E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1DA32-F244-4002-9F88-E8E06753218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C9AF-8B48-4A0A-9CC0-3D654019E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1DA32-F244-4002-9F88-E8E06753218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C9AF-8B48-4A0A-9CC0-3D654019E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1DA32-F244-4002-9F88-E8E06753218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C9AF-8B48-4A0A-9CC0-3D654019E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1DA32-F244-4002-9F88-E8E06753218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C9AF-8B48-4A0A-9CC0-3D654019E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1DA32-F244-4002-9F88-E8E06753218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C9AF-8B48-4A0A-9CC0-3D654019E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1DA32-F244-4002-9F88-E8E06753218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C9AF-8B48-4A0A-9CC0-3D654019E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1DA32-F244-4002-9F88-E8E06753218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C9AF-8B48-4A0A-9CC0-3D654019E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1DA32-F244-4002-9F88-E8E06753218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C9AF-8B48-4A0A-9CC0-3D654019E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1DA32-F244-4002-9F88-E8E06753218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C9AF-8B48-4A0A-9CC0-3D654019E4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1DA32-F244-4002-9F88-E8E06753218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2C9AF-8B48-4A0A-9CC0-3D654019E4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рирода русск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9144000" cy="64293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Люблю природу русскую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00108"/>
            <a:ext cx="7829576" cy="512605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800" dirty="0" smtClean="0"/>
              <a:t>Зеленеет даль полей,</a:t>
            </a:r>
          </a:p>
          <a:p>
            <a:pPr>
              <a:buNone/>
            </a:pPr>
            <a:r>
              <a:rPr lang="ru-RU" sz="4800" dirty="0" smtClean="0"/>
              <a:t>Запевает соловей.</a:t>
            </a:r>
          </a:p>
          <a:p>
            <a:pPr>
              <a:buNone/>
            </a:pPr>
            <a:r>
              <a:rPr lang="ru-RU" sz="4800" dirty="0" smtClean="0"/>
              <a:t>В белый цвет оделся сад,</a:t>
            </a:r>
          </a:p>
          <a:p>
            <a:pPr>
              <a:buNone/>
            </a:pPr>
            <a:r>
              <a:rPr lang="ru-RU" sz="4800" dirty="0" smtClean="0"/>
              <a:t>Пчёлы первые летят.</a:t>
            </a:r>
          </a:p>
          <a:p>
            <a:pPr>
              <a:buNone/>
            </a:pPr>
            <a:r>
              <a:rPr lang="ru-RU" sz="4800" dirty="0" smtClean="0"/>
              <a:t>Гром грохочет. Угадай,</a:t>
            </a:r>
          </a:p>
          <a:p>
            <a:pPr>
              <a:buNone/>
            </a:pPr>
            <a:r>
              <a:rPr lang="ru-RU" sz="4800" dirty="0" smtClean="0"/>
              <a:t>Что за месяц это?</a:t>
            </a:r>
          </a:p>
          <a:p>
            <a:pPr algn="r">
              <a:buNone/>
            </a:pPr>
            <a:r>
              <a:rPr lang="ru-RU" dirty="0" smtClean="0"/>
              <a:t>(Май)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WordArt 6"/>
          <p:cNvSpPr>
            <a:spLocks noChangeArrowheads="1" noChangeShapeType="1" noTextEdit="1"/>
          </p:cNvSpPr>
          <p:nvPr/>
        </p:nvSpPr>
        <p:spPr bwMode="auto">
          <a:xfrm>
            <a:off x="684213" y="836613"/>
            <a:ext cx="2592387" cy="4222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Я</a:t>
            </a:r>
          </a:p>
        </p:txBody>
      </p:sp>
      <p:sp>
        <p:nvSpPr>
          <p:cNvPr id="68626" name="Text Box 18"/>
          <p:cNvSpPr txBox="1">
            <a:spLocks noChangeArrowheads="1"/>
          </p:cNvSpPr>
          <p:nvPr/>
        </p:nvSpPr>
        <p:spPr bwMode="auto">
          <a:xfrm>
            <a:off x="3419475" y="836613"/>
            <a:ext cx="41052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 dirty="0">
                <a:solidFill>
                  <a:srgbClr val="FFFF00"/>
                </a:solidFill>
              </a:rPr>
              <a:t>- </a:t>
            </a:r>
            <a:r>
              <a:rPr lang="ru-RU" sz="6000" b="1" dirty="0" err="1">
                <a:solidFill>
                  <a:srgbClr val="FFFF00"/>
                </a:solidFill>
              </a:rPr>
              <a:t>з</a:t>
            </a:r>
            <a:r>
              <a:rPr lang="ru-RU" sz="6000" b="1" dirty="0">
                <a:solidFill>
                  <a:srgbClr val="FFFF00"/>
                </a:solidFill>
              </a:rPr>
              <a:t> </a:t>
            </a:r>
            <a:r>
              <a:rPr lang="ru-RU" sz="6000" b="1" dirty="0" err="1">
                <a:solidFill>
                  <a:srgbClr val="FFFF00"/>
                </a:solidFill>
              </a:rPr>
              <a:t>н</a:t>
            </a:r>
            <a:r>
              <a:rPr lang="ru-RU" sz="6000" b="1" dirty="0">
                <a:solidFill>
                  <a:srgbClr val="FFFF00"/>
                </a:solidFill>
              </a:rPr>
              <a:t> а </a:t>
            </a:r>
            <a:r>
              <a:rPr lang="ru-RU" sz="6000" b="1" dirty="0" err="1">
                <a:solidFill>
                  <a:srgbClr val="FFFF00"/>
                </a:solidFill>
              </a:rPr>
              <a:t>ю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68627" name="Text Box 19"/>
          <p:cNvSpPr txBox="1">
            <a:spLocks noChangeArrowheads="1"/>
          </p:cNvSpPr>
          <p:nvPr/>
        </p:nvSpPr>
        <p:spPr bwMode="auto">
          <a:xfrm>
            <a:off x="3419475" y="2349500"/>
            <a:ext cx="57245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 dirty="0">
                <a:solidFill>
                  <a:srgbClr val="FFFF00"/>
                </a:solidFill>
              </a:rPr>
              <a:t>- запомнил</a:t>
            </a:r>
          </a:p>
        </p:txBody>
      </p:sp>
      <p:sp>
        <p:nvSpPr>
          <p:cNvPr id="68628" name="Text Box 20"/>
          <p:cNvSpPr txBox="1">
            <a:spLocks noChangeArrowheads="1"/>
          </p:cNvSpPr>
          <p:nvPr/>
        </p:nvSpPr>
        <p:spPr bwMode="auto">
          <a:xfrm>
            <a:off x="3419475" y="3716338"/>
            <a:ext cx="40338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 dirty="0">
                <a:solidFill>
                  <a:srgbClr val="FFFF00"/>
                </a:solidFill>
              </a:rPr>
              <a:t>- с м о г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86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8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8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8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8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8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8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8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8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8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4"/>
          <p:cNvSpPr>
            <a:spLocks noChangeArrowheads="1" noChangeShapeType="1" noTextEdit="1"/>
          </p:cNvSpPr>
          <p:nvPr/>
        </p:nvSpPr>
        <p:spPr bwMode="auto">
          <a:xfrm>
            <a:off x="1116013" y="1773238"/>
            <a:ext cx="6840537" cy="3095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Молодцы!!!!!!!</a:t>
            </a:r>
            <a:endParaRPr lang="ru-RU" sz="60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01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626" y="54967"/>
            <a:ext cx="9051374" cy="68030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6" y="178571"/>
            <a:ext cx="8929718" cy="65365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ниг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8868022" cy="65722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357298"/>
            <a:ext cx="7901014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Ветви белой краской разукрашу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Брошу серебро на крышу вашу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Теплые весной придут ветра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 меня прогонят со двора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тютче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8858280" cy="6643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928670"/>
            <a:ext cx="8072494" cy="5197493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Рыхлый снег на солнце тает,</a:t>
            </a:r>
          </a:p>
          <a:p>
            <a:pPr>
              <a:buNone/>
            </a:pPr>
            <a:r>
              <a:rPr lang="ru-RU" sz="4800" dirty="0" smtClean="0"/>
              <a:t>Ветерок в ветвях играет,</a:t>
            </a:r>
          </a:p>
          <a:p>
            <a:pPr>
              <a:buNone/>
            </a:pPr>
            <a:r>
              <a:rPr lang="ru-RU" sz="4800" dirty="0" smtClean="0"/>
              <a:t>Звонче птичьи голоса</a:t>
            </a:r>
          </a:p>
          <a:p>
            <a:pPr>
              <a:buNone/>
            </a:pPr>
            <a:r>
              <a:rPr lang="ru-RU" sz="4800" dirty="0" smtClean="0"/>
              <a:t>Значит к нам пришла…</a:t>
            </a:r>
          </a:p>
          <a:p>
            <a:pPr algn="r">
              <a:buNone/>
            </a:pPr>
            <a:r>
              <a:rPr lang="ru-RU" dirty="0" smtClean="0"/>
              <a:t>(Весна)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142984"/>
            <a:ext cx="8143932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Дует тёплый южный ветер,</a:t>
            </a:r>
          </a:p>
          <a:p>
            <a:pPr>
              <a:buNone/>
            </a:pPr>
            <a:r>
              <a:rPr lang="ru-RU" sz="4800" dirty="0" smtClean="0"/>
              <a:t>Солнышко всё ярче светит,</a:t>
            </a:r>
          </a:p>
          <a:p>
            <a:pPr>
              <a:buNone/>
            </a:pPr>
            <a:r>
              <a:rPr lang="ru-RU" sz="4800" dirty="0" smtClean="0"/>
              <a:t>Снег худеет, мякнет, тает,</a:t>
            </a:r>
          </a:p>
          <a:p>
            <a:pPr>
              <a:buNone/>
            </a:pPr>
            <a:r>
              <a:rPr lang="ru-RU" sz="4800" dirty="0" smtClean="0"/>
              <a:t>Грач горластый прилетает.</a:t>
            </a:r>
          </a:p>
          <a:p>
            <a:pPr>
              <a:buNone/>
            </a:pPr>
            <a:r>
              <a:rPr lang="ru-RU" sz="4800" dirty="0" smtClean="0"/>
              <a:t>Что за месяц? Кто узнает?</a:t>
            </a:r>
          </a:p>
          <a:p>
            <a:pPr algn="r">
              <a:buNone/>
            </a:pPr>
            <a:r>
              <a:rPr lang="ru-RU" dirty="0" smtClean="0"/>
              <a:t>(Март)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14422"/>
            <a:ext cx="7615262" cy="4911741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Мишка вылез из берлоги,</a:t>
            </a:r>
          </a:p>
          <a:p>
            <a:pPr>
              <a:buNone/>
            </a:pPr>
            <a:r>
              <a:rPr lang="ru-RU" sz="4800" dirty="0" smtClean="0"/>
              <a:t>Грязь и лужи на дороге,</a:t>
            </a:r>
          </a:p>
          <a:p>
            <a:pPr>
              <a:buNone/>
            </a:pPr>
            <a:r>
              <a:rPr lang="ru-RU" sz="4800" dirty="0" smtClean="0"/>
              <a:t>В небе жаворонка трель</a:t>
            </a:r>
          </a:p>
          <a:p>
            <a:pPr>
              <a:buNone/>
            </a:pPr>
            <a:r>
              <a:rPr lang="ru-RU" sz="4800" dirty="0" smtClean="0"/>
              <a:t>В гости к нам пришёл?</a:t>
            </a:r>
          </a:p>
          <a:p>
            <a:pPr algn="r">
              <a:buNone/>
            </a:pPr>
            <a:r>
              <a:rPr lang="ru-RU" dirty="0" smtClean="0"/>
              <a:t>(Апрель)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143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Люблю природу русскую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2018-02-08T13:20:57Z</dcterms:created>
  <dcterms:modified xsi:type="dcterms:W3CDTF">2018-02-08T14:15:38Z</dcterms:modified>
</cp:coreProperties>
</file>