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-12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D5E42-067B-468E-8E30-2B3717ECD33A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FFDE2-B53C-4536-854D-F00A228AD3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779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D5E42-067B-468E-8E30-2B3717ECD33A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FFDE2-B53C-4536-854D-F00A228AD3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850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D5E42-067B-468E-8E30-2B3717ECD33A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FFDE2-B53C-4536-854D-F00A228AD3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56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D5E42-067B-468E-8E30-2B3717ECD33A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FFDE2-B53C-4536-854D-F00A228AD3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32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D5E42-067B-468E-8E30-2B3717ECD33A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FFDE2-B53C-4536-854D-F00A228AD3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200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D5E42-067B-468E-8E30-2B3717ECD33A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FFDE2-B53C-4536-854D-F00A228AD3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76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D5E42-067B-468E-8E30-2B3717ECD33A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FFDE2-B53C-4536-854D-F00A228AD3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111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D5E42-067B-468E-8E30-2B3717ECD33A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FFDE2-B53C-4536-854D-F00A228AD3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47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D5E42-067B-468E-8E30-2B3717ECD33A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FFDE2-B53C-4536-854D-F00A228AD3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854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D5E42-067B-468E-8E30-2B3717ECD33A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FFDE2-B53C-4536-854D-F00A228AD3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758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D5E42-067B-468E-8E30-2B3717ECD33A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FFDE2-B53C-4536-854D-F00A228AD3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104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67000"/>
              </a:schemeClr>
            </a:gs>
            <a:gs pos="38000">
              <a:schemeClr val="accent5">
                <a:lumMod val="97000"/>
                <a:lumOff val="3000"/>
              </a:schemeClr>
            </a:gs>
            <a:gs pos="60000">
              <a:schemeClr val="accent5">
                <a:lumMod val="60000"/>
                <a:lumOff val="4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0D5E42-067B-468E-8E30-2B3717ECD33A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FFDE2-B53C-4536-854D-F00A228AD3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636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7280" y="1893121"/>
            <a:ext cx="10827039" cy="349309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>
                <a:gd name="adj" fmla="val 10717838"/>
              </a:avLst>
            </a:prstTxWarp>
            <a:spAutoFit/>
          </a:bodyPr>
          <a:lstStyle/>
          <a:p>
            <a:pPr algn="ctr"/>
            <a:r>
              <a:rPr lang="ru-RU" sz="72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Как дикие животные </a:t>
            </a:r>
          </a:p>
          <a:p>
            <a:pPr algn="ctr"/>
            <a:r>
              <a:rPr lang="ru-RU" sz="72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готовятся к зиме</a:t>
            </a:r>
            <a:endParaRPr lang="ru-RU" sz="72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20612" y="6309360"/>
            <a:ext cx="6883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воспитатель </a:t>
            </a:r>
            <a:r>
              <a:rPr lang="ru-RU" dirty="0" smtClean="0"/>
              <a:t>Скачкова К.Б.</a:t>
            </a:r>
            <a:endParaRPr lang="ru-RU" dirty="0"/>
          </a:p>
        </p:txBody>
      </p:sp>
      <p:pic>
        <p:nvPicPr>
          <p:cNvPr id="4" name="Picture 4" descr="Картинки по запросу зайчик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1642" y="4173908"/>
            <a:ext cx="2570321" cy="1974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Картинки по запросу звери готовят себе жилище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55263">
            <a:off x="9518850" y="2039991"/>
            <a:ext cx="2467877" cy="2209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Картинки по запросу звери готовят себе жилищ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960984">
            <a:off x="393371" y="2133492"/>
            <a:ext cx="2747228" cy="2051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Картинки по запросу белки устраивают гнезда в дуплах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2170893" y="4233646"/>
            <a:ext cx="2574639" cy="1779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Похожее изображени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5532" y="2576501"/>
            <a:ext cx="2396110" cy="1597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564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72857" y="567395"/>
            <a:ext cx="55306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latin typeface="Monotype Corsiva" panose="03010101010201010101" pitchFamily="66" charset="0"/>
              </a:rPr>
              <a:t>Белки устраивают гнезда в дуплах</a:t>
            </a:r>
            <a:endParaRPr lang="ru-RU" sz="3200" dirty="0">
              <a:latin typeface="Monotype Corsiva" panose="03010101010201010101" pitchFamily="66" charset="0"/>
            </a:endParaRPr>
          </a:p>
        </p:txBody>
      </p:sp>
      <p:pic>
        <p:nvPicPr>
          <p:cNvPr id="8194" name="Picture 2" descr="Картинки по запросу белки устраивают гнезда в дуплах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16765" y="1431322"/>
            <a:ext cx="8269357" cy="5155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788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1093" y="554142"/>
            <a:ext cx="47756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latin typeface="Monotype Corsiva" panose="03010101010201010101" pitchFamily="66" charset="0"/>
              </a:rPr>
              <a:t>Дом волка называется логово</a:t>
            </a:r>
            <a:endParaRPr lang="ru-RU" sz="3200" dirty="0">
              <a:latin typeface="Monotype Corsiva" panose="03010101010201010101" pitchFamily="66" charset="0"/>
            </a:endParaRPr>
          </a:p>
        </p:txBody>
      </p:sp>
      <p:pic>
        <p:nvPicPr>
          <p:cNvPr id="9220" name="Picture 4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5491" y="1138917"/>
            <a:ext cx="8425673" cy="5617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063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33670" y="1205948"/>
            <a:ext cx="9912626" cy="38961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>
                <a:gd name="adj" fmla="val 90183"/>
              </a:avLst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1951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7826" y="1709532"/>
            <a:ext cx="8176592" cy="488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87896" y="477078"/>
            <a:ext cx="103764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Monotype Corsiva" panose="03010101010201010101" pitchFamily="66" charset="0"/>
              </a:rPr>
              <a:t>Зимой становится очень холодно, животным сложно найти себе еду.</a:t>
            </a:r>
          </a:p>
          <a:p>
            <a:r>
              <a:rPr lang="ru-RU" sz="2800" dirty="0" smtClean="0">
                <a:latin typeface="Monotype Corsiva" panose="03010101010201010101" pitchFamily="66" charset="0"/>
              </a:rPr>
              <a:t>Чтобы пережить это сложное время, животные готовятся заранее.</a:t>
            </a:r>
            <a:endParaRPr lang="ru-RU" sz="28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02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88974" y="740970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latin typeface="Monotype Corsiva" panose="03010101010201010101" pitchFamily="66" charset="0"/>
              </a:rPr>
              <a:t>Они меняют окраску</a:t>
            </a:r>
            <a:endParaRPr lang="ru-RU" sz="2800" dirty="0">
              <a:latin typeface="Monotype Corsiva" panose="03010101010201010101" pitchFamily="66" charset="0"/>
            </a:endParaRPr>
          </a:p>
        </p:txBody>
      </p:sp>
      <p:pic>
        <p:nvPicPr>
          <p:cNvPr id="2052" name="Picture 4" descr="Картинки по запросу зайчик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1815549"/>
            <a:ext cx="4823791" cy="4518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артинки по запросу зайчик зимо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1493" y="1815549"/>
            <a:ext cx="4847811" cy="4518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8138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69548" y="784134"/>
            <a:ext cx="39372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latin typeface="Monotype Corsiva" panose="03010101010201010101" pitchFamily="66" charset="0"/>
              </a:rPr>
              <a:t>Делают запасы на зиму</a:t>
            </a:r>
            <a:endParaRPr lang="ru-RU" sz="3200" dirty="0">
              <a:latin typeface="Monotype Corsiva" panose="03010101010201010101" pitchFamily="66" charset="0"/>
            </a:endParaRPr>
          </a:p>
        </p:txBody>
      </p:sp>
      <p:pic>
        <p:nvPicPr>
          <p:cNvPr id="3076" name="Picture 4" descr="Картинки по запросу звери запасаются едой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9688" y="2355328"/>
            <a:ext cx="3927953" cy="3370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Картинки по запросу звери запасаются едой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25980">
            <a:off x="595013" y="1716380"/>
            <a:ext cx="3220910" cy="3768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Картинки по запросу звери готовят себе жилище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55263">
            <a:off x="8340426" y="1770770"/>
            <a:ext cx="3472409" cy="365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421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Картинки по запросу звери готовят себе жилищ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62440">
            <a:off x="484587" y="1963519"/>
            <a:ext cx="5206801" cy="4163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Картинки по запросу звери готовят себе жилищ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30395">
            <a:off x="6362933" y="1793495"/>
            <a:ext cx="5382202" cy="4320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027549" y="872194"/>
            <a:ext cx="35734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latin typeface="Monotype Corsiva" panose="03010101010201010101" pitchFamily="66" charset="0"/>
              </a:rPr>
              <a:t>Готовят себе жилище</a:t>
            </a:r>
            <a:endParaRPr lang="ru-RU" sz="32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8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00333" y="607151"/>
            <a:ext cx="41937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latin typeface="Monotype Corsiva" panose="03010101010201010101" pitchFamily="66" charset="0"/>
              </a:rPr>
              <a:t>Медведь спит в берлоге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sp>
        <p:nvSpPr>
          <p:cNvPr id="3" name="AutoShape 2" descr="Картинки по запросу звери готовят себе жилище"/>
          <p:cNvSpPr>
            <a:spLocks noChangeAspect="1" noChangeArrowheads="1"/>
          </p:cNvSpPr>
          <p:nvPr/>
        </p:nvSpPr>
        <p:spPr bwMode="auto">
          <a:xfrm>
            <a:off x="612775" y="110108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Картинки по запросу медведь спит в берлог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5061" y="1243599"/>
            <a:ext cx="7699513" cy="5444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27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58972" y="355360"/>
            <a:ext cx="83247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latin typeface="Monotype Corsiva" panose="03010101010201010101" pitchFamily="66" charset="0"/>
              </a:rPr>
              <a:t>Ежики устраивают себе норки под корнями деревьев</a:t>
            </a:r>
            <a:endParaRPr lang="ru-RU" sz="3200" dirty="0"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4375" y="1351722"/>
            <a:ext cx="8619312" cy="53718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4375" y="1486106"/>
            <a:ext cx="8619312" cy="537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23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65687" y="845691"/>
            <a:ext cx="115547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latin typeface="Monotype Corsiva" panose="03010101010201010101" pitchFamily="66" charset="0"/>
              </a:rPr>
              <a:t>Хомяки зимуют в одиночку, закрывая все ходы и выходы из норки землей</a:t>
            </a:r>
            <a:endParaRPr lang="ru-RU" sz="3200" dirty="0">
              <a:latin typeface="Monotype Corsiva" panose="03010101010201010101" pitchFamily="66" charset="0"/>
            </a:endParaRPr>
          </a:p>
        </p:txBody>
      </p:sp>
      <p:pic>
        <p:nvPicPr>
          <p:cNvPr id="6146" name="Picture 2" descr="Картинки по запросу хомяки зимуют в но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5218" y="1685271"/>
            <a:ext cx="9250018" cy="476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3600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28730" y="680687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dirty="0" smtClean="0">
                <a:latin typeface="Monotype Corsiva" panose="03010101010201010101" pitchFamily="66" charset="0"/>
              </a:rPr>
              <a:t>Сурки спят всей семьей в норке</a:t>
            </a:r>
            <a:endParaRPr lang="ru-RU" sz="3200" dirty="0">
              <a:latin typeface="Monotype Corsiva" panose="03010101010201010101" pitchFamily="66" charset="0"/>
            </a:endParaRPr>
          </a:p>
        </p:txBody>
      </p:sp>
      <p:pic>
        <p:nvPicPr>
          <p:cNvPr id="7170" name="Picture 2" descr="Картинки по запросу сурки зимуют в норе всей семь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72728">
            <a:off x="721169" y="1879603"/>
            <a:ext cx="4773445" cy="3993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Картинки по запросу сурки зимуют в норе всей семь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08790">
            <a:off x="6602598" y="1963310"/>
            <a:ext cx="4815108" cy="3950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8724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85</Words>
  <Application>Microsoft Office PowerPoint</Application>
  <PresentationFormat>Произвольный</PresentationFormat>
  <Paragraphs>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Ксения Скачкова</cp:lastModifiedBy>
  <cp:revision>15</cp:revision>
  <dcterms:created xsi:type="dcterms:W3CDTF">2017-11-05T12:02:59Z</dcterms:created>
  <dcterms:modified xsi:type="dcterms:W3CDTF">2021-10-15T08:57:22Z</dcterms:modified>
</cp:coreProperties>
</file>