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6" r:id="rId2"/>
    <p:sldId id="256" r:id="rId3"/>
    <p:sldId id="257" r:id="rId4"/>
    <p:sldId id="258" r:id="rId5"/>
    <p:sldId id="260" r:id="rId6"/>
    <p:sldId id="265" r:id="rId7"/>
    <p:sldId id="262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726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5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1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7039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7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0058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80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186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1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93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5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9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1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7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93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39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4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9E03E0-1C2E-4675-84EF-1784A589E66F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10A8F46-BA88-45CD-BEFF-04D6F1C01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885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8EC324-DEC1-883F-D1D6-524D69EDA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1166069"/>
            <a:ext cx="9835582" cy="24244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/>
                </a:solidFill>
                <a:latin typeface="Sitka Small" panose="02000505000000020004" pitchFamily="2" charset="0"/>
              </a:rPr>
              <a:t>экологическая катастрофа в Мексиканском заливе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420E31-CB09-24B3-9036-80DA1829A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4437776"/>
            <a:ext cx="6400800" cy="1174459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Автор презентации:</a:t>
            </a:r>
          </a:p>
          <a:p>
            <a:pPr algn="ctr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Прасолова Е.Н., учитель географии МБОУ «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Михневская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СОШ»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97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7C8288-9D4A-6128-6D12-B4AC5AC071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2613"/>
            <a:ext cx="9144000" cy="177846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Взрыв нефтяной платформы</a:t>
            </a:r>
            <a:br>
              <a:rPr lang="ru-RU" sz="3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Мексиканском заливе</a:t>
            </a:r>
            <a:br>
              <a:rPr lang="ru-RU" sz="3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B6B3F6-5A49-9936-7BC4-BE1C29E17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66273"/>
            <a:ext cx="9144000" cy="3733101"/>
          </a:xfrm>
        </p:spPr>
        <p:txBody>
          <a:bodyPr>
            <a:normAutofit lnSpcReduction="10000"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апреля 2010 года произошла авария на буровой платформе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Deepwater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использовала для добычи нефти в Мексиканском заливе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643" y="1452952"/>
            <a:ext cx="4803706" cy="361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64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6048E-D70D-DB70-FDD2-E526D8FF2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803" y="394283"/>
            <a:ext cx="8534400" cy="98151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«Нефтяной ЧЕРНОБЫЛЬ»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AA5D55-21AC-D970-3EF7-E7132CEF2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853" y="1199460"/>
            <a:ext cx="5517807" cy="4147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Аварию в Мексиканском заливе называют «нефтяным Чернобылем». Она беспрецедентна по своим масштабам. В результате взрыва на нефтяной платформе погибли 11 человек, сама платформа после 36-часового пожара затонула. По экспертным оценкам, ежедневно в воды Мексиканского залива вытекало до 40 тысяч баррелей нефти (более 6 миллионов литров).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C3F6F24-ACD2-1121-4CB1-ABBDCD5ED7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384" y="1811258"/>
            <a:ext cx="5986259" cy="3130314"/>
          </a:xfrm>
        </p:spPr>
      </p:pic>
    </p:spTree>
    <p:extLst>
      <p:ext uri="{BB962C8B-B14F-4D97-AF65-F5344CB8AC3E}">
        <p14:creationId xmlns:p14="http://schemas.microsoft.com/office/powerpoint/2010/main" val="2674308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3429A-A6CE-4080-FDF3-910A7B003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599713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ПРИЧИНА АВАРИИ:</a:t>
            </a:r>
            <a:br>
              <a:rPr lang="ru-RU" sz="2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u="sng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Пренебрежение нормами безопасности для сокращения расходов на разработку скважины</a:t>
            </a:r>
            <a:endParaRPr lang="ru-RU" sz="28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56E3A7-0319-2DEC-ED0B-BBA220D993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2456" y="1696416"/>
            <a:ext cx="5757066" cy="47938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нефтедобытчиков компания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славилась легкомысленным отношением к проблемам безопасности. 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компании  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было страховочного плана в предвидении какой-либо катастрофической аварии на больших глубинах.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640B4FA-73CF-8213-BB01-D0BB68FF1B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84" y="2658778"/>
            <a:ext cx="4933950" cy="3304116"/>
          </a:xfrm>
        </p:spPr>
      </p:pic>
    </p:spTree>
    <p:extLst>
      <p:ext uri="{BB962C8B-B14F-4D97-AF65-F5344CB8AC3E}">
        <p14:creationId xmlns:p14="http://schemas.microsoft.com/office/powerpoint/2010/main" val="2110489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2110831-BD4B-9287-A954-5E7231294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5611" y="556591"/>
            <a:ext cx="10934632" cy="5973418"/>
          </a:xfrm>
        </p:spPr>
        <p:txBody>
          <a:bodyPr>
            <a:norm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нефти в воды Мексиканского залива продолжалось 87 дней. Размер подводного шлейфа нефти достигал 35 километров в длину на глубине 1100 метров. Нефть безуспешно пробовали ограждать, выжигать, собирать с помощью сорбентов и даже накрывать скважину гигантским саркофагом.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Площадь нефтяного пятна составила 75 тысяч км².</a:t>
            </a: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157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8495" y="0"/>
            <a:ext cx="8348870" cy="689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058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B62A7-EB7E-1FD0-7DC0-469C7369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4355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 распространением нефтяного пятна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941161-D4E8-0072-201A-60186C97C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7" y="1758770"/>
            <a:ext cx="5157787" cy="1104114"/>
          </a:xfrm>
        </p:spPr>
        <p:txBody>
          <a:bodyPr>
            <a:noAutofit/>
          </a:bodyPr>
          <a:lstStyle/>
          <a:p>
            <a:pPr algn="just"/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борьбы с разливом нефти использовались боновые заграждения, распыление диспергентов, контролируемое выжигание и механический сбор нефти, а также искусственно выведенные бактерии-деструкторы (способ их доставки к нефтяным пятнам был предложен российским «НИИ экологии и рационального использования природных ресурсов»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6C829038-049F-DEDD-083A-9C7C9B5B4A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3210972"/>
            <a:ext cx="5157787" cy="3433152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E0704667-F48E-8B35-6C1A-75978A287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32572" y="1378258"/>
            <a:ext cx="5367130" cy="1283018"/>
          </a:xfrm>
        </p:spPr>
        <p:txBody>
          <a:bodyPr>
            <a:noAutofit/>
          </a:bodyPr>
          <a:lstStyle/>
          <a:p>
            <a:pPr algn="just"/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побережье значительная часть работ выполнялась вручную добровольцами и собственниками очищаемых участков. Особую сложность для очистки представляли песчаные пляжи, где нефть смешивалась с песком и работы осуществлялись вручную, и болота, откуда нефть приходилось выкачивать</a:t>
            </a:r>
            <a:r>
              <a:rPr lang="ru-RU" sz="1400" b="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26B5E20-3C40-D266-E9B7-23683FBF12A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572" y="3210972"/>
            <a:ext cx="5136576" cy="3591591"/>
          </a:xfrm>
        </p:spPr>
      </p:pic>
    </p:spTree>
    <p:extLst>
      <p:ext uri="{BB962C8B-B14F-4D97-AF65-F5344CB8AC3E}">
        <p14:creationId xmlns:p14="http://schemas.microsoft.com/office/powerpoint/2010/main" val="3580186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745ED25-292C-2704-526E-E0485FE43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6582" y="1783334"/>
            <a:ext cx="5181600" cy="51086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аварии погибли или пострадали около 82 тысяч птиц, более шести тысяч морских черепах, свыше 25 тысяч морских млекопитающих и огромное количество рыб. </a:t>
            </a:r>
          </a:p>
          <a:p>
            <a:pPr algn="just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экологической катастрофы погибли практически все улитки и другие беспозвоночные животные. Утечка нефти привела к массовой гибели растений, удерживающих почву в соляных болотах на побережье Флориды и Луизианы, что ускорило эрозию почвы и захват территории суши морем. </a:t>
            </a:r>
          </a:p>
          <a:p>
            <a:pPr algn="just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экономический ущерб понесли рыболовная и туристическая отрасли прибрежных штатов США. 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886A2EE-BA9C-5DC3-4064-CC9FE3F493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156" y="1783333"/>
            <a:ext cx="6138908" cy="47864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274" y="0"/>
            <a:ext cx="8535140" cy="18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85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0F8A66D1-2132-F863-B6B6-586FAA202A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27" y="3092152"/>
            <a:ext cx="4937125" cy="3291416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978FCF40-1012-56A8-276F-151B9A0480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567" y="3092152"/>
            <a:ext cx="4825964" cy="3291416"/>
          </a:xfrm>
        </p:spPr>
      </p:pic>
      <p:sp>
        <p:nvSpPr>
          <p:cNvPr id="3" name="Прямоугольник 2"/>
          <p:cNvSpPr/>
          <p:nvPr/>
        </p:nvSpPr>
        <p:spPr>
          <a:xfrm>
            <a:off x="1033668" y="715691"/>
            <a:ext cx="110125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Основным виновником аварии была признана компания Бритиш </a:t>
            </a:r>
            <a:r>
              <a:rPr lang="ru-RU" cap="all" dirty="0" err="1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Петролиум</a:t>
            </a:r>
            <a: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 2018-му году затраты </a:t>
            </a:r>
            <a:r>
              <a:rPr lang="ru-RU" cap="all" dirty="0">
                <a:ln w="3175" cmpd="sng">
                  <a:noFill/>
                </a:ln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BP</a:t>
            </a:r>
            <a: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на ликвидацию последствий аварии превысили 65 миллиардов долларов.</a:t>
            </a:r>
            <a:endParaRPr lang="en-US" cap="all" dirty="0">
              <a:ln w="3175" cmpd="sng">
                <a:noFill/>
              </a:ln>
              <a:solidFill>
                <a:prstClr val="whit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b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cap="all" dirty="0">
                <a:ln w="3175" cmpd="sng">
                  <a:noFill/>
                </a:ln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Мексиканский залив постепенно оправился после аварии, но, по мнению учёных, последствия разлива нефти будут негативно сказываться на экосистеме ещё на протяжении десятилетий.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46159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500</TotalTime>
  <Words>419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Gothic</vt:lpstr>
      <vt:lpstr>Sitka Small</vt:lpstr>
      <vt:lpstr>Times New Roman</vt:lpstr>
      <vt:lpstr>Wingdings 3</vt:lpstr>
      <vt:lpstr>Сектор</vt:lpstr>
      <vt:lpstr>экологическая катастрофа в Мексиканском заливе </vt:lpstr>
      <vt:lpstr>Взрыв нефтяной платформы в Мексиканском заливе </vt:lpstr>
      <vt:lpstr>«Нефтяной ЧЕРНОБЫЛЬ»</vt:lpstr>
      <vt:lpstr>ПРИЧИНА АВАРИИ: Пренебрежение нормами безопасности для сокращения расходов на разработку скважины</vt:lpstr>
      <vt:lpstr>Презентация PowerPoint</vt:lpstr>
      <vt:lpstr>Презентация PowerPoint</vt:lpstr>
      <vt:lpstr>Борьба с распространением нефтяного пятна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Взрыв нефтяной платформы в Мексиканском заливе 22 апреля 2010 года произошла авария на буровой платформе Deepwater Horizon, которую ВР использовала для добычи нефти в Мексиканском заливе</dc:title>
  <dc:creator>Юрий П</dc:creator>
  <cp:lastModifiedBy>Юрий П</cp:lastModifiedBy>
  <cp:revision>13</cp:revision>
  <dcterms:created xsi:type="dcterms:W3CDTF">2023-11-25T16:47:58Z</dcterms:created>
  <dcterms:modified xsi:type="dcterms:W3CDTF">2023-12-15T04:42:03Z</dcterms:modified>
</cp:coreProperties>
</file>