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58" r:id="rId5"/>
    <p:sldId id="267" r:id="rId6"/>
    <p:sldId id="259" r:id="rId7"/>
    <p:sldId id="260" r:id="rId8"/>
    <p:sldId id="261" r:id="rId9"/>
    <p:sldId id="262" r:id="rId10"/>
    <p:sldId id="263" r:id="rId11"/>
    <p:sldId id="264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80" autoAdjust="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EA146-4E8B-4FDB-9E29-964EEAFE3E6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4AD38-95F1-4192-BC18-C9DFCAB761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EA146-4E8B-4FDB-9E29-964EEAFE3E6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4AD38-95F1-4192-BC18-C9DFCAB761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EA146-4E8B-4FDB-9E29-964EEAFE3E6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4AD38-95F1-4192-BC18-C9DFCAB76103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EA146-4E8B-4FDB-9E29-964EEAFE3E6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4AD38-95F1-4192-BC18-C9DFCAB7610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EA146-4E8B-4FDB-9E29-964EEAFE3E6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4AD38-95F1-4192-BC18-C9DFCAB761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EA146-4E8B-4FDB-9E29-964EEAFE3E6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4AD38-95F1-4192-BC18-C9DFCAB7610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EA146-4E8B-4FDB-9E29-964EEAFE3E6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4AD38-95F1-4192-BC18-C9DFCAB761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EA146-4E8B-4FDB-9E29-964EEAFE3E6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4AD38-95F1-4192-BC18-C9DFCAB761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EA146-4E8B-4FDB-9E29-964EEAFE3E6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4AD38-95F1-4192-BC18-C9DFCAB761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EA146-4E8B-4FDB-9E29-964EEAFE3E6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4AD38-95F1-4192-BC18-C9DFCAB76103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EA146-4E8B-4FDB-9E29-964EEAFE3E6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4AD38-95F1-4192-BC18-C9DFCAB7610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64EA146-4E8B-4FDB-9E29-964EEAFE3E6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A4AD38-95F1-4192-BC18-C9DFCAB7610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watch?v=prnn8svi523" TargetMode="External"/><Relationship Id="rId2" Type="http://schemas.openxmlformats.org/officeDocument/2006/relationships/hyperlink" Target="https://learningapps.org/view6450376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en-US" sz="32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r</a:t>
            </a:r>
            <a:r>
              <a:rPr lang="en-US" sz="3200" dirty="0" smtClean="0">
                <a:effectLst/>
                <a:latin typeface="Times New Roman"/>
                <a:ea typeface="Times New Roman"/>
              </a:rPr>
              <a:t>ight – That’s </a:t>
            </a:r>
            <a:r>
              <a:rPr lang="en-US" sz="32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r</a:t>
            </a:r>
            <a:r>
              <a:rPr lang="en-US" sz="3200" dirty="0" smtClean="0">
                <a:effectLst/>
                <a:latin typeface="Times New Roman"/>
                <a:ea typeface="Times New Roman"/>
              </a:rPr>
              <a:t>igh</a:t>
            </a:r>
            <a:r>
              <a:rPr lang="en-US" sz="32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t</a:t>
            </a:r>
            <a:r>
              <a:rPr lang="en-US" sz="3200" dirty="0" smtClean="0">
                <a:effectLst/>
                <a:latin typeface="Times New Roman"/>
                <a:ea typeface="Times New Roman"/>
              </a:rPr>
              <a:t>!</a:t>
            </a:r>
            <a:br>
              <a:rPr lang="en-US" sz="3200" dirty="0" smtClean="0">
                <a:effectLst/>
                <a:latin typeface="Times New Roman"/>
                <a:ea typeface="Times New Roman"/>
              </a:rPr>
            </a:br>
            <a:r>
              <a:rPr lang="en-US" sz="32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wr</a:t>
            </a:r>
            <a:r>
              <a:rPr lang="en-US" sz="3200" dirty="0" smtClean="0">
                <a:effectLst/>
                <a:latin typeface="Times New Roman"/>
                <a:ea typeface="Times New Roman"/>
              </a:rPr>
              <a:t>ong – That’s </a:t>
            </a:r>
            <a:r>
              <a:rPr lang="en-US" sz="32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wr</a:t>
            </a:r>
            <a:r>
              <a:rPr lang="en-US" sz="3200" dirty="0" smtClean="0">
                <a:effectLst/>
                <a:latin typeface="Times New Roman"/>
                <a:ea typeface="Times New Roman"/>
              </a:rPr>
              <a:t>ong!</a:t>
            </a:r>
            <a:br>
              <a:rPr lang="en-US" sz="3200" dirty="0" smtClean="0">
                <a:effectLst/>
                <a:latin typeface="Times New Roman"/>
                <a:ea typeface="Times New Roman"/>
              </a:rPr>
            </a:br>
            <a:r>
              <a:rPr lang="en-US" sz="3200" dirty="0" smtClean="0">
                <a:effectLst/>
                <a:latin typeface="Times New Roman"/>
                <a:ea typeface="Times New Roman"/>
              </a:rPr>
              <a:t>Is it right? Is it </a:t>
            </a:r>
            <a:r>
              <a:rPr lang="en-US" sz="32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wr</a:t>
            </a:r>
            <a:r>
              <a:rPr lang="en-US" sz="3200" dirty="0" smtClean="0">
                <a:effectLst/>
                <a:latin typeface="Times New Roman"/>
                <a:ea typeface="Times New Roman"/>
              </a:rPr>
              <a:t>ong?</a:t>
            </a:r>
            <a:br>
              <a:rPr lang="en-US" sz="3200" dirty="0" smtClean="0">
                <a:effectLst/>
                <a:latin typeface="Times New Roman"/>
                <a:ea typeface="Times New Roman"/>
              </a:rPr>
            </a:br>
            <a:r>
              <a:rPr lang="en-US" sz="3200" dirty="0" smtClean="0">
                <a:effectLst/>
                <a:latin typeface="Times New Roman"/>
                <a:ea typeface="Times New Roman"/>
              </a:rPr>
              <a:t>It is right! It is </a:t>
            </a:r>
            <a:r>
              <a:rPr lang="en-US" sz="32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wr</a:t>
            </a:r>
            <a:r>
              <a:rPr lang="en-US" sz="3200" dirty="0" smtClean="0">
                <a:effectLst/>
                <a:latin typeface="Times New Roman"/>
                <a:ea typeface="Times New Roman"/>
              </a:rPr>
              <a:t>ong!</a:t>
            </a:r>
            <a:br>
              <a:rPr lang="en-US" sz="3200" dirty="0" smtClean="0">
                <a:effectLst/>
                <a:latin typeface="Times New Roman"/>
                <a:ea typeface="Times New Roman"/>
              </a:rPr>
            </a:br>
            <a:r>
              <a:rPr lang="en-US" sz="3200" dirty="0" smtClean="0">
                <a:effectLst/>
                <a:latin typeface="Times New Roman"/>
                <a:ea typeface="Times New Roman"/>
              </a:rPr>
              <a:t>Who is right? Who is </a:t>
            </a:r>
            <a:r>
              <a:rPr lang="en-US" sz="32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wr</a:t>
            </a:r>
            <a:r>
              <a:rPr lang="en-US" sz="3200" dirty="0" smtClean="0">
                <a:effectLst/>
                <a:latin typeface="Times New Roman"/>
                <a:ea typeface="Times New Roman"/>
              </a:rPr>
              <a:t>ong?</a:t>
            </a:r>
            <a:br>
              <a:rPr lang="en-US" sz="3200" dirty="0" smtClean="0">
                <a:effectLst/>
                <a:latin typeface="Times New Roman"/>
                <a:ea typeface="Times New Roman"/>
              </a:rPr>
            </a:br>
            <a:r>
              <a:rPr lang="en-US" sz="3200" dirty="0" smtClean="0">
                <a:effectLst/>
                <a:latin typeface="Times New Roman"/>
                <a:ea typeface="Times New Roman"/>
              </a:rPr>
              <a:t>Peter is </a:t>
            </a:r>
            <a:r>
              <a:rPr lang="en-US" sz="32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r</a:t>
            </a:r>
            <a:r>
              <a:rPr lang="en-US" sz="3200" dirty="0" smtClean="0">
                <a:effectLst/>
                <a:latin typeface="Times New Roman"/>
                <a:ea typeface="Times New Roman"/>
              </a:rPr>
              <a:t>igh</a:t>
            </a:r>
            <a:r>
              <a:rPr lang="en-US" sz="32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t</a:t>
            </a:r>
            <a:r>
              <a:rPr lang="en-US" sz="3200" dirty="0" smtClean="0">
                <a:effectLst/>
                <a:latin typeface="Times New Roman"/>
                <a:ea typeface="Times New Roman"/>
              </a:rPr>
              <a:t>. </a:t>
            </a:r>
            <a:r>
              <a:rPr lang="ru-RU" sz="3200" dirty="0" err="1" smtClean="0">
                <a:effectLst/>
                <a:latin typeface="Times New Roman"/>
                <a:ea typeface="Times New Roman"/>
              </a:rPr>
              <a:t>Peter</a:t>
            </a:r>
            <a:r>
              <a:rPr lang="ru-RU" sz="3200" dirty="0" smtClean="0">
                <a:effectLst/>
                <a:latin typeface="Times New Roman"/>
                <a:ea typeface="Times New Roman"/>
              </a:rPr>
              <a:t>  </a:t>
            </a:r>
            <a:r>
              <a:rPr lang="ru-RU" sz="3200" dirty="0" err="1" smtClean="0">
                <a:effectLst/>
                <a:latin typeface="Times New Roman"/>
                <a:ea typeface="Times New Roman"/>
              </a:rPr>
              <a:t>is</a:t>
            </a:r>
            <a:r>
              <a:rPr lang="ru-RU" sz="3200" dirty="0" smtClean="0">
                <a:effectLst/>
                <a:latin typeface="Times New Roman"/>
                <a:ea typeface="Times New Roman"/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wr</a:t>
            </a:r>
            <a:r>
              <a:rPr lang="ru-RU" sz="3200" dirty="0" err="1" smtClean="0">
                <a:effectLst/>
                <a:latin typeface="Times New Roman"/>
                <a:ea typeface="Times New Roman"/>
              </a:rPr>
              <a:t>ong</a:t>
            </a:r>
            <a:r>
              <a:rPr lang="ru-RU" sz="3200" dirty="0" smtClean="0">
                <a:effectLst/>
                <a:latin typeface="Times New Roman"/>
                <a:ea typeface="Times New Roman"/>
              </a:rPr>
              <a:t>.</a:t>
            </a:r>
            <a:endParaRPr lang="ru-RU" sz="3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en-US" dirty="0" smtClean="0">
                <a:latin typeface="Times New Roman"/>
                <a:ea typeface="Times New Roman"/>
              </a:rPr>
              <a:t>T -  [t</a:t>
            </a:r>
            <a:r>
              <a:rPr lang="en-US" dirty="0" smtClean="0">
                <a:effectLst/>
                <a:latin typeface="Times New Roman"/>
                <a:ea typeface="Times New Roman"/>
              </a:rPr>
              <a:t>]    WR / R -  [r]</a:t>
            </a:r>
            <a:r>
              <a:rPr lang="en-US" sz="3600" dirty="0" smtClean="0">
                <a:effectLst/>
                <a:latin typeface="Helvetica"/>
                <a:ea typeface="Times New Roman"/>
                <a:cs typeface="Times New Roman"/>
              </a:rPr>
              <a:t> </a:t>
            </a:r>
            <a:r>
              <a:rPr lang="ru-RU" dirty="0" smtClean="0">
                <a:effectLst/>
                <a:latin typeface="Times New Roman"/>
                <a:ea typeface="Times New Roman"/>
              </a:rPr>
              <a:t/>
            </a:r>
            <a:br>
              <a:rPr lang="ru-RU" dirty="0" smtClean="0">
                <a:effectLst/>
                <a:latin typeface="Times New Roman"/>
                <a:ea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9356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844824"/>
            <a:ext cx="7408333" cy="4281339"/>
          </a:xfrm>
        </p:spPr>
        <p:txBody>
          <a:bodyPr>
            <a:normAutofit fontScale="77500" lnSpcReduction="20000"/>
          </a:bodyPr>
          <a:lstStyle/>
          <a:p>
            <a:pPr lvl="0">
              <a:lnSpc>
                <a:spcPct val="115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2900" dirty="0" err="1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True</a:t>
            </a:r>
            <a:endParaRPr lang="ru-RU" sz="29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en-US" sz="29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False - Alexander wants to have a hobby but doesn't know what to choose.</a:t>
            </a:r>
            <a:endParaRPr lang="ru-RU" sz="29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2900" dirty="0" err="1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True</a:t>
            </a:r>
            <a:endParaRPr lang="ru-RU" sz="29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2900" dirty="0" err="1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True</a:t>
            </a:r>
            <a:endParaRPr lang="ru-RU" sz="29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2900" dirty="0" err="1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True</a:t>
            </a:r>
            <a:endParaRPr lang="ru-RU" sz="29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en-US" sz="29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False -.</a:t>
            </a:r>
            <a:endParaRPr lang="ru-RU" sz="29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en-US" sz="29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False - A hobby can be an active or passive pastime</a:t>
            </a:r>
            <a:endParaRPr lang="ru-RU" sz="29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en-US" sz="29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False - People have different ways of relaxing and spending their free time.</a:t>
            </a:r>
            <a:endParaRPr lang="ru-RU" sz="29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2900" dirty="0" err="1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True</a:t>
            </a:r>
            <a:endParaRPr lang="ru-RU" sz="29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ANSWERS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733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9220743"/>
              </p:ext>
            </p:extLst>
          </p:nvPr>
        </p:nvGraphicFramePr>
        <p:xfrm>
          <a:off x="712152" y="1700808"/>
          <a:ext cx="7719695" cy="45899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49370"/>
                <a:gridCol w="3870325"/>
              </a:tblGrid>
              <a:tr h="6480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 the lesson I was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active / passive.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596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en-US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worked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hard/ not very well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596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 am pleased/ displeased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my  work at the lesson.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596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lesson seemed to be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long/ short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596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 got tired/ I didn’t get tired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 the lesson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596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material was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interesting/ boring/ useful/ useless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REFLECTION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873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Thanks </a:t>
            </a: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for your 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work!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18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C:\Users\1\Downloads\42136_83d932e036d126d9dab35038c5bfddc5.jpg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1115616" y="1916832"/>
            <a:ext cx="708238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FF0000"/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The world </a:t>
            </a:r>
          </a:p>
          <a:p>
            <a:pPr algn="ctr"/>
            <a:r>
              <a:rPr lang="en-US" sz="9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FF0000"/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of my hobbies</a:t>
            </a:r>
            <a:endParaRPr lang="ru-RU" sz="9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27000">
                  <a:srgbClr val="FF0000"/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87046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I think </a:t>
            </a:r>
          </a:p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I suppose </a:t>
            </a:r>
          </a:p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In my opinion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What </a:t>
            </a:r>
            <a:r>
              <a:rPr lang="en-US" b="1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is a hobby?</a:t>
            </a:r>
            <a:r>
              <a:rPr lang="ru-RU" sz="4000" b="1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4000" b="1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</a:b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460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you have much free time?</a:t>
            </a:r>
          </a:p>
          <a:p>
            <a:r>
              <a:rPr lang="en-US" dirty="0" smtClean="0"/>
              <a:t>How do you usually spend your free time?</a:t>
            </a:r>
          </a:p>
          <a:p>
            <a:r>
              <a:rPr lang="en-US" dirty="0" smtClean="0"/>
              <a:t>What is your </a:t>
            </a:r>
            <a:r>
              <a:rPr lang="en-US" dirty="0" err="1" smtClean="0"/>
              <a:t>favourite</a:t>
            </a:r>
            <a:r>
              <a:rPr lang="en-US" dirty="0" smtClean="0"/>
              <a:t> hobby?</a:t>
            </a:r>
          </a:p>
          <a:p>
            <a:r>
              <a:rPr lang="en-US" dirty="0" smtClean="0"/>
              <a:t>Why do you like your hobby?</a:t>
            </a:r>
          </a:p>
          <a:p>
            <a:r>
              <a:rPr lang="en-US" dirty="0" smtClean="0"/>
              <a:t>Are there any hobbies you would like to try?</a:t>
            </a:r>
          </a:p>
          <a:p>
            <a:r>
              <a:rPr lang="en-US" dirty="0" smtClean="0"/>
              <a:t>Which hobbies do you think are the most difficult?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383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hlinkClick r:id="rId2"/>
          </p:cNvPr>
          <p:cNvSpPr/>
          <p:nvPr/>
        </p:nvSpPr>
        <p:spPr>
          <a:xfrm>
            <a:off x="722927" y="1268760"/>
            <a:ext cx="41764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/>
              <a:t>Free time </a:t>
            </a:r>
            <a:r>
              <a:rPr lang="en-US" sz="3600" b="1" dirty="0" smtClean="0"/>
              <a:t>activities</a:t>
            </a:r>
            <a:endParaRPr lang="en-US" sz="3600" b="1" dirty="0"/>
          </a:p>
        </p:txBody>
      </p:sp>
      <p:sp>
        <p:nvSpPr>
          <p:cNvPr id="4" name="Скругленный прямоугольник 3">
            <a:hlinkClick r:id="rId3"/>
          </p:cNvPr>
          <p:cNvSpPr/>
          <p:nvPr/>
        </p:nvSpPr>
        <p:spPr>
          <a:xfrm>
            <a:off x="4716016" y="3140968"/>
            <a:ext cx="363640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/>
              <a:t>Hobbies</a:t>
            </a:r>
          </a:p>
        </p:txBody>
      </p:sp>
      <p:pic>
        <p:nvPicPr>
          <p:cNvPr id="1026" name="Picture 2" descr="https://learningapps.org/qrcode.php?id=pydq6eye3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77473"/>
            <a:ext cx="2526990" cy="2526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learningapps.org/qrcode.php?id=prnn8svi52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9470" y="3854395"/>
            <a:ext cx="2814965" cy="2814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10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6159078"/>
              </p:ext>
            </p:extLst>
          </p:nvPr>
        </p:nvGraphicFramePr>
        <p:xfrm>
          <a:off x="683568" y="1916832"/>
          <a:ext cx="8064896" cy="42136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20480"/>
                <a:gridCol w="3744416"/>
              </a:tblGrid>
              <a:tr h="648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hobby 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увлечение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concern</a:t>
                      </a: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беспокойство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 share 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делиться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en-US" sz="2000" kern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ctivity</a:t>
                      </a: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деятельность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leisure </a:t>
                      </a: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отдых, досуг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sense</a:t>
                      </a: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чувство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various </a:t>
                      </a: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различный, разнообразный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en-US" sz="2000" kern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ursuit</a:t>
                      </a:r>
                      <a:r>
                        <a:rPr lang="en-US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занятие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 surf the Internet- </a:t>
                      </a: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сидеть в интернете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 prefer</a:t>
                      </a: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предпочитать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543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 participate</a:t>
                      </a: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участвовать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en-US" sz="2000" kern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ontest</a:t>
                      </a: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 состязание, конкурс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rabbit</a:t>
                      </a: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кролик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trick</a:t>
                      </a: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трюк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en-US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art</a:t>
                      </a: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деталь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en-US" sz="2000" kern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</a:t>
                      </a: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|ˈ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kæktaɪ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</a:t>
                      </a:r>
                      <a:r>
                        <a:rPr lang="ru-RU" sz="2000" kern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кактус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7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6619932"/>
              </p:ext>
            </p:extLst>
          </p:nvPr>
        </p:nvGraphicFramePr>
        <p:xfrm>
          <a:off x="827584" y="1844824"/>
          <a:ext cx="7704856" cy="41044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84376"/>
                <a:gridCol w="4320480"/>
              </a:tblGrid>
              <a:tr h="79208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entertainment - 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развлечение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performance</a:t>
                      </a:r>
                      <a:r>
                        <a:rPr lang="ru-RU" sz="2000" kern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</a:t>
                      </a:r>
                      <a:r>
                        <a:rPr lang="ru-RU" sz="2000" kern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спектакль, представление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free time </a:t>
                      </a: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свободное время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quite </a:t>
                      </a: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очень, совершенно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880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en-US" sz="2000" kern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xcitement</a:t>
                      </a: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восхищение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en-US" sz="2000" kern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xpectation</a:t>
                      </a: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ожидание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 pass </a:t>
                      </a:r>
                      <a:r>
                        <a:rPr lang="en-US" sz="2000" kern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sb</a:t>
                      </a: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 free time</a:t>
                      </a: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проводить свободное время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en-US" sz="2000" kern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ccupation</a:t>
                      </a: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занятие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14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 go in for sports – </a:t>
                      </a: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заниматься спортом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 lead</a:t>
                      </a: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-вести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en-US" sz="2000" kern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alm</a:t>
                      </a: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спокойный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widespread</a:t>
                      </a:r>
                      <a:r>
                        <a:rPr lang="ru-RU" sz="2000" kern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 распространенный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880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en-US" sz="2000" kern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lant</a:t>
                      </a: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растение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motorbike</a:t>
                      </a: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 мотоцикл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891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en-US" sz="2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nvironment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экологический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34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4466511"/>
              </p:ext>
            </p:extLst>
          </p:nvPr>
        </p:nvGraphicFramePr>
        <p:xfrm>
          <a:off x="1403648" y="2060848"/>
          <a:ext cx="6632967" cy="42129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10989"/>
                <a:gridCol w="2210989"/>
                <a:gridCol w="2210989"/>
              </a:tblGrid>
              <a:tr h="504056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watching films, performances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sporting events on TV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surfing the Internet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84929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reading books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painting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 in for different kinds of sports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84929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 visit museums, art galleries or theatres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en-US" sz="2000" kern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erobics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shopping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2464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walks in parks or gardens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keep rabbits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ctr">
                        <a:spcAft>
                          <a:spcPts val="0"/>
                        </a:spcAft>
                      </a:pP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en-US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 fishing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84929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train dogs to do tricks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 grow cacti,  tropical flowers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fontAlgn="ctr">
                        <a:spcAft>
                          <a:spcPts val="0"/>
                        </a:spcAft>
                      </a:pPr>
                      <a:r>
                        <a:rPr lang="en-US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cars, motorbikes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60108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listening to the radio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participate in competitions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20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playing computer games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pPr indent="450215" fontAlgn="ctr"/>
            <a:r>
              <a:rPr lang="ru-RU" b="1" kern="1800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А</a:t>
            </a:r>
            <a:r>
              <a:rPr lang="en-US" b="1" kern="1800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 list of all the people’s activities   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8526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2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1. Alexander writes in his diary a list of all activities, entertainments and hobbies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practised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by people in their free time.</a:t>
            </a:r>
            <a:endParaRPr lang="ru-RU" sz="22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2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2. Alexander has no hobby and wants to select one.</a:t>
            </a:r>
            <a:endParaRPr lang="ru-RU" sz="22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2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3. He meets with his friend to discuss this problem.</a:t>
            </a:r>
            <a:endParaRPr lang="ru-RU" sz="22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2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4. Hobbies give people a sense of excitement and expectation.</a:t>
            </a:r>
            <a:endParaRPr lang="ru-RU" sz="22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2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5. Today people spend a lot of time watching different informative, educational or environment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programmes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endParaRPr lang="ru-RU" sz="22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2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6. Women prefer aerobics, shopping and cooking.</a:t>
            </a:r>
            <a:endParaRPr lang="ru-RU" sz="22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2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7. A hobby is an active pastime like sports or training dogs.</a:t>
            </a:r>
            <a:endParaRPr lang="ru-RU" sz="22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2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8. In order to relax most people prefer a calm way of spending their free time.</a:t>
            </a:r>
            <a:endParaRPr lang="ru-RU" sz="22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2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9. Animals can also be a hobby.</a:t>
            </a:r>
            <a:endParaRPr lang="ru-RU" sz="22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these statements true or false? Correct the false ones.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2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476</TotalTime>
  <Words>555</Words>
  <Application>Microsoft Office PowerPoint</Application>
  <PresentationFormat>Экран (4:3)</PresentationFormat>
  <Paragraphs>104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T -  [t]    WR / R -  [r]  </vt:lpstr>
      <vt:lpstr>Презентация PowerPoint</vt:lpstr>
      <vt:lpstr>What is a hobby? </vt:lpstr>
      <vt:lpstr>Презентация PowerPoint</vt:lpstr>
      <vt:lpstr>Презентация PowerPoint</vt:lpstr>
      <vt:lpstr>WORDS</vt:lpstr>
      <vt:lpstr>WORDS</vt:lpstr>
      <vt:lpstr>А list of all the people’s activities   </vt:lpstr>
      <vt:lpstr>Are these statements true or false? Correct the false ones.</vt:lpstr>
      <vt:lpstr>ANSWERS</vt:lpstr>
      <vt:lpstr>REFLECTION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[t] [r]</dc:title>
  <dc:creator>14_2</dc:creator>
  <cp:lastModifiedBy>14_0</cp:lastModifiedBy>
  <cp:revision>23</cp:revision>
  <dcterms:created xsi:type="dcterms:W3CDTF">2023-12-12T06:11:48Z</dcterms:created>
  <dcterms:modified xsi:type="dcterms:W3CDTF">2023-12-14T08:13:48Z</dcterms:modified>
</cp:coreProperties>
</file>