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4" r:id="rId1"/>
  </p:sldMasterIdLst>
  <p:sldIdLst>
    <p:sldId id="272" r:id="rId2"/>
    <p:sldId id="267" r:id="rId3"/>
    <p:sldId id="262" r:id="rId4"/>
    <p:sldId id="258" r:id="rId5"/>
    <p:sldId id="259" r:id="rId6"/>
    <p:sldId id="260" r:id="rId7"/>
    <p:sldId id="263" r:id="rId8"/>
    <p:sldId id="268" r:id="rId9"/>
    <p:sldId id="266" r:id="rId10"/>
    <p:sldId id="27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4" autoAdjust="0"/>
    <p:restoredTop sz="94660"/>
  </p:normalViewPr>
  <p:slideViewPr>
    <p:cSldViewPr snapToGrid="0">
      <p:cViewPr varScale="1">
        <p:scale>
          <a:sx n="45" d="100"/>
          <a:sy n="45" d="100"/>
        </p:scale>
        <p:origin x="82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C8A-5A4F-4BE9-88D0-D3F79E93B63A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7CE9-3C51-4B3E-838D-2AB1CCC52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704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C8A-5A4F-4BE9-88D0-D3F79E93B63A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7CE9-3C51-4B3E-838D-2AB1CCC52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057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C8A-5A4F-4BE9-88D0-D3F79E93B63A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7CE9-3C51-4B3E-838D-2AB1CCC52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87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C8A-5A4F-4BE9-88D0-D3F79E93B63A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7CE9-3C51-4B3E-838D-2AB1CCC5291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4183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C8A-5A4F-4BE9-88D0-D3F79E93B63A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7CE9-3C51-4B3E-838D-2AB1CCC52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405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C8A-5A4F-4BE9-88D0-D3F79E93B63A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7CE9-3C51-4B3E-838D-2AB1CCC52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1654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C8A-5A4F-4BE9-88D0-D3F79E93B63A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7CE9-3C51-4B3E-838D-2AB1CCC52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684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C8A-5A4F-4BE9-88D0-D3F79E93B63A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7CE9-3C51-4B3E-838D-2AB1CCC52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50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C8A-5A4F-4BE9-88D0-D3F79E93B63A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7CE9-3C51-4B3E-838D-2AB1CCC52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012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C8A-5A4F-4BE9-88D0-D3F79E93B63A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7CE9-3C51-4B3E-838D-2AB1CCC52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954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C8A-5A4F-4BE9-88D0-D3F79E93B63A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7CE9-3C51-4B3E-838D-2AB1CCC52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124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C8A-5A4F-4BE9-88D0-D3F79E93B63A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7CE9-3C51-4B3E-838D-2AB1CCC52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884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C8A-5A4F-4BE9-88D0-D3F79E93B63A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7CE9-3C51-4B3E-838D-2AB1CCC52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65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C8A-5A4F-4BE9-88D0-D3F79E93B63A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7CE9-3C51-4B3E-838D-2AB1CCC52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463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C8A-5A4F-4BE9-88D0-D3F79E93B63A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7CE9-3C51-4B3E-838D-2AB1CCC52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32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C8A-5A4F-4BE9-88D0-D3F79E93B63A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7CE9-3C51-4B3E-838D-2AB1CCC52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417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5C8A-5A4F-4BE9-88D0-D3F79E93B63A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07CE9-3C51-4B3E-838D-2AB1CCC52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029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56B5C8A-5A4F-4BE9-88D0-D3F79E93B63A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07CE9-3C51-4B3E-838D-2AB1CCC52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8372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15" r:id="rId1"/>
    <p:sldLayoutId id="2147484216" r:id="rId2"/>
    <p:sldLayoutId id="2147484217" r:id="rId3"/>
    <p:sldLayoutId id="2147484218" r:id="rId4"/>
    <p:sldLayoutId id="2147484219" r:id="rId5"/>
    <p:sldLayoutId id="2147484220" r:id="rId6"/>
    <p:sldLayoutId id="2147484221" r:id="rId7"/>
    <p:sldLayoutId id="2147484222" r:id="rId8"/>
    <p:sldLayoutId id="2147484223" r:id="rId9"/>
    <p:sldLayoutId id="2147484224" r:id="rId10"/>
    <p:sldLayoutId id="2147484225" r:id="rId11"/>
    <p:sldLayoutId id="2147484226" r:id="rId12"/>
    <p:sldLayoutId id="2147484227" r:id="rId13"/>
    <p:sldLayoutId id="2147484228" r:id="rId14"/>
    <p:sldLayoutId id="2147484229" r:id="rId15"/>
    <p:sldLayoutId id="2147484230" r:id="rId16"/>
    <p:sldLayoutId id="21474842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413" y="753228"/>
            <a:ext cx="9890768" cy="1080938"/>
          </a:xfrm>
        </p:spPr>
        <p:txBody>
          <a:bodyPr>
            <a:noAutofit/>
          </a:bodyPr>
          <a:lstStyle/>
          <a:p>
            <a:r>
              <a:rPr lang="ru-RU" sz="7200" b="1" dirty="0"/>
              <a:t>НАШИ СКАМЕЙКИ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0323" y="7754469"/>
            <a:ext cx="1247089" cy="33169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EC1EF14-FD64-4770-8955-CD310339E1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210" y="2340845"/>
            <a:ext cx="8971579" cy="416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09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052" y="4423144"/>
            <a:ext cx="5102087" cy="227758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chemeClr val="tx1"/>
                </a:solidFill>
              </a:rPr>
              <a:t>Спасибо </a:t>
            </a:r>
            <a:br>
              <a:rPr lang="ru-RU" sz="5400" b="1" dirty="0">
                <a:solidFill>
                  <a:schemeClr val="tx1"/>
                </a:solidFill>
              </a:rPr>
            </a:br>
            <a:r>
              <a:rPr lang="ru-RU" sz="5400" b="1" dirty="0">
                <a:solidFill>
                  <a:schemeClr val="tx1"/>
                </a:solidFill>
              </a:rPr>
              <a:t>за внимание!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FC0521C-DA15-4E89-9E17-1747F6DAB5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786" y="157274"/>
            <a:ext cx="6482162" cy="654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113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8557" y="430306"/>
            <a:ext cx="10703443" cy="1819835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2"/>
                </a:solidFill>
              </a:rPr>
              <a:t>Проектировочная команда</a:t>
            </a:r>
            <a:br>
              <a:rPr lang="ru-RU" sz="2400" dirty="0">
                <a:solidFill>
                  <a:schemeClr val="tx2"/>
                </a:solidFill>
              </a:rPr>
            </a:br>
            <a:r>
              <a:rPr lang="ru-RU" sz="2400" dirty="0">
                <a:solidFill>
                  <a:schemeClr val="tx2"/>
                </a:solidFill>
              </a:rPr>
              <a:t>Учащиеся 7-х классов</a:t>
            </a:r>
            <a:br>
              <a:rPr lang="ru-RU" sz="2400" dirty="0">
                <a:solidFill>
                  <a:schemeClr val="tx2"/>
                </a:solidFill>
              </a:rPr>
            </a:br>
            <a:r>
              <a:rPr lang="ru-RU" sz="2400" dirty="0">
                <a:solidFill>
                  <a:schemeClr val="tx2"/>
                </a:solidFill>
              </a:rPr>
              <a:t>Руководитель проекта: Яковлева И.Ф.,учитель технологии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9017A55-CF61-43C2-AAA9-CAC8673221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678" y="2250141"/>
            <a:ext cx="5735560" cy="3898054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87607FC-18A5-441D-8321-257C6B0FD0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40" y="2250140"/>
            <a:ext cx="5735560" cy="389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895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636104"/>
            <a:ext cx="10425952" cy="2792895"/>
          </a:xfrm>
        </p:spPr>
        <p:txBody>
          <a:bodyPr/>
          <a:lstStyle/>
          <a:p>
            <a:r>
              <a:rPr lang="ru-RU" b="1" dirty="0"/>
              <a:t>   Цель проекта  </a:t>
            </a:r>
            <a:br>
              <a:rPr lang="ru-RU" dirty="0"/>
            </a:br>
            <a:r>
              <a:rPr lang="ru-RU" dirty="0"/>
              <a:t>     </a:t>
            </a:r>
            <a:r>
              <a:rPr lang="ru-RU" sz="2800" b="1" dirty="0"/>
              <a:t>сделать две лавочки</a:t>
            </a:r>
            <a:br>
              <a:rPr lang="ru-RU" sz="2400" b="1" dirty="0"/>
            </a:br>
            <a:br>
              <a:rPr lang="ru-RU" dirty="0"/>
            </a:br>
            <a:br>
              <a:rPr lang="ru-RU" dirty="0"/>
            </a:br>
            <a:r>
              <a:rPr lang="ru-RU" b="1" dirty="0">
                <a:solidFill>
                  <a:schemeClr val="tx1"/>
                </a:solidFill>
              </a:rPr>
              <a:t>Задачи проекта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>       </a:t>
            </a:r>
            <a:r>
              <a:rPr lang="ru-RU" sz="2400" i="1" dirty="0"/>
              <a:t> </a:t>
            </a:r>
            <a:r>
              <a:rPr lang="ru-RU" sz="2400" b="1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10800000" flipV="1">
            <a:off x="0" y="3564835"/>
            <a:ext cx="10216500" cy="55125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32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ru-RU" sz="32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ru-RU" sz="3200" b="1" dirty="0">
              <a:solidFill>
                <a:schemeClr val="tx2"/>
              </a:solidFill>
            </a:endParaRPr>
          </a:p>
          <a:p>
            <a:r>
              <a:rPr lang="ru-RU" sz="9600" b="1" dirty="0">
                <a:solidFill>
                  <a:schemeClr val="tx2"/>
                </a:solidFill>
              </a:rPr>
              <a:t>Освоить навыки работы с древесиной</a:t>
            </a:r>
          </a:p>
          <a:p>
            <a:r>
              <a:rPr lang="ru-RU" sz="9600" b="1" dirty="0">
                <a:solidFill>
                  <a:schemeClr val="tx2"/>
                </a:solidFill>
              </a:rPr>
              <a:t>Разработать чертеж </a:t>
            </a:r>
          </a:p>
          <a:p>
            <a:r>
              <a:rPr lang="ru-RU" sz="9600" b="1" dirty="0">
                <a:solidFill>
                  <a:schemeClr val="tx2"/>
                </a:solidFill>
              </a:rPr>
              <a:t>Выполнить технические работы</a:t>
            </a:r>
            <a:r>
              <a:rPr lang="ru-RU" dirty="0">
                <a:solidFill>
                  <a:srgbClr val="FFFF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22151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042" y="954157"/>
            <a:ext cx="11926957" cy="4998408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chemeClr val="tx1"/>
                </a:solidFill>
              </a:rPr>
              <a:t>Проектные действия</a:t>
            </a:r>
            <a:br>
              <a:rPr lang="ru-RU" sz="3200" b="1" dirty="0">
                <a:solidFill>
                  <a:schemeClr val="tx1"/>
                </a:solidFill>
              </a:rPr>
            </a:br>
            <a:br>
              <a:rPr lang="ru-RU" sz="3200" b="1" dirty="0">
                <a:solidFill>
                  <a:schemeClr val="tx1"/>
                </a:solidFill>
              </a:rPr>
            </a:br>
            <a:r>
              <a:rPr lang="ru-RU" sz="3200" b="1" dirty="0">
                <a:solidFill>
                  <a:schemeClr val="tx1"/>
                </a:solidFill>
              </a:rPr>
              <a:t>Изучили теоретический материал</a:t>
            </a:r>
            <a:br>
              <a:rPr lang="ru-RU" sz="3200" b="1" dirty="0">
                <a:solidFill>
                  <a:schemeClr val="tx1"/>
                </a:solidFill>
              </a:rPr>
            </a:br>
            <a:br>
              <a:rPr lang="ru-RU" sz="3200" b="1" dirty="0">
                <a:solidFill>
                  <a:schemeClr val="tx1"/>
                </a:solidFill>
              </a:rPr>
            </a:br>
            <a:r>
              <a:rPr lang="ru-RU" sz="3200" b="1" dirty="0">
                <a:solidFill>
                  <a:schemeClr val="tx1"/>
                </a:solidFill>
              </a:rPr>
              <a:t>Вывод о требованиях к изделию:</a:t>
            </a:r>
            <a:br>
              <a:rPr lang="ru-RU" sz="3200" b="1" dirty="0">
                <a:solidFill>
                  <a:schemeClr val="tx1"/>
                </a:solidFill>
              </a:rPr>
            </a:br>
            <a:b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1. Аккуратность</a:t>
            </a:r>
            <a:b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2. Соответствие размерам</a:t>
            </a:r>
            <a:b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3. Прочность</a:t>
            </a:r>
            <a:b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4. Красота</a:t>
            </a:r>
            <a:br>
              <a:rPr lang="ru-RU" sz="3200" dirty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D36C44-DD1C-4BBD-9BBA-36B3C39C4C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021" y="1524044"/>
            <a:ext cx="4204219" cy="5075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3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618565"/>
            <a:ext cx="10452846" cy="138056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Проектные действия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Сделали чертеж лавочки и рисунок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424" y="1999129"/>
            <a:ext cx="5970173" cy="4308856"/>
          </a:xfrm>
        </p:spPr>
      </p:pic>
      <p:pic>
        <p:nvPicPr>
          <p:cNvPr id="4" name="Объект 4">
            <a:extLst>
              <a:ext uri="{FF2B5EF4-FFF2-40B4-BE49-F238E27FC236}">
                <a16:creationId xmlns:a16="http://schemas.microsoft.com/office/drawing/2014/main" id="{55093CE3-4A1F-4EE7-8480-6DFF902629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684" y="2451111"/>
            <a:ext cx="2701690" cy="322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521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3" y="0"/>
            <a:ext cx="9297395" cy="112643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Проектные действия</a:t>
            </a:r>
            <a:br>
              <a:rPr lang="ru-RU" sz="3200" b="1" dirty="0">
                <a:solidFill>
                  <a:schemeClr val="tx1"/>
                </a:solidFill>
              </a:rPr>
            </a:br>
            <a:r>
              <a:rPr lang="ru-RU" sz="3200" b="1" dirty="0">
                <a:solidFill>
                  <a:schemeClr val="tx1"/>
                </a:solidFill>
              </a:rPr>
              <a:t>Подготовили инструменты и оборудование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4" t="185" r="23611" b="10314"/>
          <a:stretch/>
        </p:blipFill>
        <p:spPr>
          <a:xfrm>
            <a:off x="1253832" y="1913861"/>
            <a:ext cx="4075188" cy="391090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06990" y="1424763"/>
            <a:ext cx="3792067" cy="5433236"/>
          </a:xfrm>
        </p:spPr>
        <p:txBody>
          <a:bodyPr>
            <a:normAutofit fontScale="92500" lnSpcReduction="20000"/>
          </a:bodyPr>
          <a:lstStyle/>
          <a:p>
            <a:r>
              <a:rPr lang="ru-RU" sz="2600" b="1" dirty="0">
                <a:latin typeface="Arial Black" panose="020B0A04020102020204" pitchFamily="34" charset="0"/>
              </a:rPr>
              <a:t>Верстак</a:t>
            </a:r>
          </a:p>
          <a:p>
            <a:r>
              <a:rPr lang="ru-RU" sz="2600" b="1" dirty="0">
                <a:latin typeface="Arial Black" panose="020B0A04020102020204" pitchFamily="34" charset="0"/>
              </a:rPr>
              <a:t>Рубанок</a:t>
            </a:r>
          </a:p>
          <a:p>
            <a:r>
              <a:rPr lang="ru-RU" sz="2600" b="1" dirty="0">
                <a:latin typeface="Arial Black" panose="020B0A04020102020204" pitchFamily="34" charset="0"/>
              </a:rPr>
              <a:t>Ножовка</a:t>
            </a:r>
          </a:p>
          <a:p>
            <a:r>
              <a:rPr lang="ru-RU" sz="2600" b="1" dirty="0">
                <a:latin typeface="Arial Black" panose="020B0A04020102020204" pitchFamily="34" charset="0"/>
              </a:rPr>
              <a:t>Дрель</a:t>
            </a:r>
          </a:p>
          <a:p>
            <a:r>
              <a:rPr lang="ru-RU" sz="2600" b="1" dirty="0">
                <a:latin typeface="Arial Black" panose="020B0A04020102020204" pitchFamily="34" charset="0"/>
              </a:rPr>
              <a:t>Сверла</a:t>
            </a:r>
          </a:p>
          <a:p>
            <a:r>
              <a:rPr lang="ru-RU" sz="2600" b="1" dirty="0">
                <a:latin typeface="Arial Black" panose="020B0A04020102020204" pitchFamily="34" charset="0"/>
              </a:rPr>
              <a:t>Отвертки</a:t>
            </a:r>
          </a:p>
          <a:p>
            <a:r>
              <a:rPr lang="ru-RU" sz="2600" b="1" dirty="0">
                <a:latin typeface="Arial Black" panose="020B0A04020102020204" pitchFamily="34" charset="0"/>
              </a:rPr>
              <a:t>Напильник по дереву</a:t>
            </a:r>
          </a:p>
          <a:p>
            <a:r>
              <a:rPr lang="ru-RU" sz="2600" b="1" dirty="0">
                <a:latin typeface="Arial Black" panose="020B0A04020102020204" pitchFamily="34" charset="0"/>
              </a:rPr>
              <a:t>Наждачная бумага</a:t>
            </a:r>
          </a:p>
          <a:p>
            <a:r>
              <a:rPr lang="ru-RU" sz="2600" b="1" dirty="0">
                <a:latin typeface="Arial Black" panose="020B0A04020102020204" pitchFamily="34" charset="0"/>
              </a:rPr>
              <a:t>Угольник</a:t>
            </a:r>
          </a:p>
          <a:p>
            <a:r>
              <a:rPr lang="ru-RU" sz="2600" b="1" dirty="0">
                <a:latin typeface="Arial Black" panose="020B0A04020102020204" pitchFamily="34" charset="0"/>
              </a:rPr>
              <a:t>Рулетка </a:t>
            </a:r>
          </a:p>
          <a:p>
            <a:r>
              <a:rPr lang="ru-RU" sz="2600" b="1" dirty="0">
                <a:latin typeface="Arial Black" panose="020B0A04020102020204" pitchFamily="34" charset="0"/>
              </a:rPr>
              <a:t>Кисть</a:t>
            </a:r>
          </a:p>
          <a:p>
            <a:r>
              <a:rPr lang="ru-RU" sz="2600" b="1" dirty="0">
                <a:latin typeface="Arial Black" panose="020B0A04020102020204" pitchFamily="34" charset="0"/>
              </a:rPr>
              <a:t>Карандаш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9289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6325" y="393405"/>
            <a:ext cx="8080743" cy="1587795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Проектные действия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Технология изготовления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4279" y="1981200"/>
            <a:ext cx="10249786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1.Разметка </a:t>
            </a:r>
          </a:p>
          <a:p>
            <a:pPr marL="0" indent="0">
              <a:buNone/>
            </a:pPr>
            <a:r>
              <a:rPr lang="ru-RU" sz="3200" dirty="0"/>
              <a:t>2.Распиловка древесины</a:t>
            </a:r>
          </a:p>
          <a:p>
            <a:pPr marL="0" indent="0">
              <a:buNone/>
            </a:pPr>
            <a:r>
              <a:rPr lang="ru-RU" sz="3200" dirty="0"/>
              <a:t>3.Разметка мест сверления</a:t>
            </a:r>
          </a:p>
          <a:p>
            <a:pPr marL="0" indent="0">
              <a:buNone/>
            </a:pPr>
            <a:r>
              <a:rPr lang="ru-RU" sz="3200" dirty="0"/>
              <a:t>4.Соединение деталей</a:t>
            </a:r>
          </a:p>
          <a:p>
            <a:pPr marL="0" indent="0">
              <a:buNone/>
            </a:pPr>
            <a:r>
              <a:rPr lang="ru-RU" sz="3200" dirty="0"/>
              <a:t>5.Зачистка готовых изделий</a:t>
            </a:r>
          </a:p>
          <a:p>
            <a:pPr marL="0" indent="0">
              <a:buNone/>
            </a:pPr>
            <a:r>
              <a:rPr lang="ru-RU" sz="3200" dirty="0"/>
              <a:t>6.Покрытие краской и лаком</a:t>
            </a:r>
          </a:p>
          <a:p>
            <a:pPr marL="0" indent="0">
              <a:buNone/>
            </a:pPr>
            <a:r>
              <a:rPr lang="ru-RU" sz="3200" dirty="0"/>
              <a:t>7.Просушка изделий</a:t>
            </a:r>
          </a:p>
          <a:p>
            <a:pPr marL="0" indent="0">
              <a:buNone/>
            </a:pPr>
            <a:endParaRPr lang="ru-RU" sz="32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11D2A8D-006A-4207-B5AF-14601D7D96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236" y="1254642"/>
            <a:ext cx="4125433" cy="5209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827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Проектные действия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Соблюдение техники безопасности</a:t>
            </a:r>
          </a:p>
        </p:txBody>
      </p:sp>
      <p:pic>
        <p:nvPicPr>
          <p:cNvPr id="5" name="Объект 11">
            <a:extLst>
              <a:ext uri="{FF2B5EF4-FFF2-40B4-BE49-F238E27FC236}">
                <a16:creationId xmlns:a16="http://schemas.microsoft.com/office/drawing/2014/main" id="{993DF495-26DC-4CF0-80D5-B2F3835644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4974" y="2880378"/>
            <a:ext cx="4410288" cy="308775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F77DF73-E6B8-46DF-B8F2-C6544B2709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112" y="2219111"/>
            <a:ext cx="5351649" cy="441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30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035" y="620116"/>
            <a:ext cx="10443881" cy="135367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>
                <a:solidFill>
                  <a:schemeClr val="tx1"/>
                </a:solidFill>
              </a:rPr>
              <a:t>Итог проекта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93976" y="2530548"/>
            <a:ext cx="7028329" cy="4369981"/>
          </a:xfrm>
        </p:spPr>
        <p:txBody>
          <a:bodyPr>
            <a:normAutofit/>
          </a:bodyPr>
          <a:lstStyle/>
          <a:p>
            <a:r>
              <a:rPr lang="ru-RU" sz="3200" dirty="0"/>
              <a:t>Мы научились:</a:t>
            </a:r>
          </a:p>
          <a:p>
            <a:r>
              <a:rPr lang="ru-RU" sz="3200" dirty="0"/>
              <a:t>-делать чертеж и рисунок</a:t>
            </a:r>
          </a:p>
          <a:p>
            <a:r>
              <a:rPr lang="ru-RU" sz="3200" dirty="0"/>
              <a:t>-выполнять поочерёдно</a:t>
            </a:r>
          </a:p>
          <a:p>
            <a:r>
              <a:rPr lang="ru-RU" sz="3200" dirty="0"/>
              <a:t>технологические операции</a:t>
            </a:r>
          </a:p>
          <a:p>
            <a:r>
              <a:rPr lang="ru-RU" sz="3200" dirty="0"/>
              <a:t>-представлять проект</a:t>
            </a:r>
          </a:p>
          <a:p>
            <a:r>
              <a:rPr lang="ru-RU" sz="3200" dirty="0"/>
              <a:t> </a:t>
            </a:r>
            <a:r>
              <a:rPr lang="ru-RU" sz="3200" b="1" dirty="0"/>
              <a:t>ЦЕЛЬ  ДОСТИГНУТА !!!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F3E3883-7F22-4045-A2FC-1806B39FF3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1361" b="31361"/>
          <a:stretch>
            <a:fillRect/>
          </a:stretch>
        </p:blipFill>
        <p:spPr>
          <a:xfrm>
            <a:off x="1090608" y="2742583"/>
            <a:ext cx="3586877" cy="32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5060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634</TotalTime>
  <Words>178</Words>
  <Application>Microsoft Office PowerPoint</Application>
  <PresentationFormat>Широкоэкранный</PresentationFormat>
  <Paragraphs>41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Century Gothic</vt:lpstr>
      <vt:lpstr>Wingdings 3</vt:lpstr>
      <vt:lpstr>Ион</vt:lpstr>
      <vt:lpstr>НАШИ СКАМЕЙКИ</vt:lpstr>
      <vt:lpstr>Проектировочная команда Учащиеся 7-х классов Руководитель проекта: Яковлева И.Ф.,учитель технологии</vt:lpstr>
      <vt:lpstr>   Цель проекта        сделать две лавочки   Задачи проекта           </vt:lpstr>
      <vt:lpstr>Проектные действия  Изучили теоретический материал  Вывод о требованиях к изделию:  1. Аккуратность 2. Соответствие размерам 3. Прочность 4. Красота </vt:lpstr>
      <vt:lpstr>Проектные действия Сделали чертеж лавочки и рисунок</vt:lpstr>
      <vt:lpstr>Проектные действия Подготовили инструменты и оборудование</vt:lpstr>
      <vt:lpstr>Проектные действия Технология изготовления</vt:lpstr>
      <vt:lpstr>Проектные действия Соблюдение техники безопасности</vt:lpstr>
      <vt:lpstr>Итог проекта</vt:lpstr>
      <vt:lpstr>Спасибо 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Две лавочки – два варианта событий</dc:title>
  <dc:creator>Алекс</dc:creator>
  <cp:lastModifiedBy>PC</cp:lastModifiedBy>
  <cp:revision>44</cp:revision>
  <dcterms:created xsi:type="dcterms:W3CDTF">2020-02-29T13:06:14Z</dcterms:created>
  <dcterms:modified xsi:type="dcterms:W3CDTF">2023-04-26T17:56:48Z</dcterms:modified>
</cp:coreProperties>
</file>