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3"/>
    <p:sldId id="260" r:id="rId4"/>
    <p:sldId id="261" r:id="rId5"/>
    <p:sldId id="256" r:id="rId6"/>
    <p:sldId id="258" r:id="rId7"/>
    <p:sldId id="262" r:id="rId8"/>
    <p:sldId id="264" r:id="rId9"/>
    <p:sldId id="265" r:id="rId10"/>
    <p:sldId id="263" r:id="rId11"/>
    <p:sldId id="266" r:id="rId12"/>
    <p:sldId id="267" r:id="rId13"/>
    <p:sldId id="268" r:id="rId14"/>
    <p:sldId id="272" r:id="rId15"/>
    <p:sldId id="269" r:id="rId16"/>
    <p:sldId id="270" r:id="rId17"/>
    <p:sldId id="273" r:id="rId18"/>
    <p:sldId id="274" r:id="rId19"/>
    <p:sldId id="275" r:id="rId20"/>
    <p:sldId id="276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831447-C893-4FB7-A405-85B25DF4EE9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831447-C893-4FB7-A405-85B25DF4EE9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>
                <a:solidFill>
                  <a:srgbClr val="FF0000"/>
                </a:solidFill>
              </a:rPr>
              <a:t>ПРЕДМЕТ: </a:t>
            </a:r>
            <a:r>
              <a:rPr lang="ru-RU" altLang="en-US"/>
              <a:t>   БИОЛОГИЯ 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4800"/>
              <a:t>                      </a:t>
            </a:r>
            <a:endParaRPr lang="ru-RU" altLang="en-US" sz="4800"/>
          </a:p>
          <a:p>
            <a:r>
              <a:rPr lang="ru-RU" altLang="en-US" sz="4800"/>
              <a:t>                      </a:t>
            </a:r>
            <a:r>
              <a:rPr lang="ru-RU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9_В -КЛАСС</a:t>
            </a:r>
            <a:endParaRPr lang="ru-RU" altLang="en-US" sz="4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endParaRPr lang="ru-RU" altLang="en-US" sz="4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endParaRPr lang="ru-RU" altLang="en-US" sz="4800"/>
          </a:p>
          <a:p>
            <a:r>
              <a:rPr lang="ru-RU" altLang="en-US" sz="4800"/>
              <a:t>учитель: </a:t>
            </a:r>
            <a:r>
              <a:rPr lang="" altLang="en-US" sz="4800"/>
              <a:t>Мойдунова Гулбарчын</a:t>
            </a:r>
            <a:endParaRPr lang="ru-RU" altLang="en-US" sz="4800"/>
          </a:p>
          <a:p>
            <a:endParaRPr lang="ru-RU" altLang="en-US" sz="4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065" y="258445"/>
            <a:ext cx="10515600" cy="59188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065" y="368935"/>
            <a:ext cx="10516235" cy="58083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258445"/>
            <a:ext cx="10515600" cy="59188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065" y="259080"/>
            <a:ext cx="10515600" cy="5918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065" y="259080"/>
            <a:ext cx="10515600" cy="5918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259080"/>
            <a:ext cx="10829290" cy="62109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965200"/>
          </a:xfrm>
        </p:spPr>
        <p:txBody>
          <a:bodyPr/>
          <a:p>
            <a:r>
              <a:rPr lang="ru-RU" altLang="en-US"/>
              <a:t>класс делится на две группы и выдаются карточки заполнить таблицы.</a:t>
            </a:r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8335" y="1396365"/>
            <a:ext cx="10515600" cy="49860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ЗАКРЕПЛЕНИЕ И ИТОГ УРОКА: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774065"/>
            <a:ext cx="10972800" cy="5353685"/>
          </a:xfrm>
        </p:spPr>
        <p:txBody>
          <a:bodyPr/>
          <a:p>
            <a:r>
              <a:rPr lang="ru-RU" altLang="en-US">
                <a:sym typeface="+mn-ea"/>
              </a:rPr>
              <a:t>1.ЧЕМ ОТЛИЧАЕТСЯ АВТОТРОФНЫЕ ОРГАНИЗМЫ?</a:t>
            </a:r>
            <a:endParaRPr lang="ru-RU" altLang="en-US"/>
          </a:p>
          <a:p>
            <a:r>
              <a:rPr lang="ru-RU" altLang="en-US">
                <a:sym typeface="+mn-ea"/>
              </a:rPr>
              <a:t>2. КАКИЕ ОРГАНОИДЫ ОБЕСПЕЧИВАЮТ БИОСИНТЕЗ БЕЛКОВ?</a:t>
            </a:r>
            <a:endParaRPr lang="ru-RU" altLang="en-US"/>
          </a:p>
          <a:p>
            <a:r>
              <a:rPr lang="ru-RU" altLang="en-US">
                <a:sym typeface="+mn-ea"/>
              </a:rPr>
              <a:t>3.КАКИЕ ОРГАНОИДЫ ОТВЕЧАЮТ ЗА ОБЕСПЕЧЕНИЕ КЛЕТКИ ЭНЕРГИЕЙ?</a:t>
            </a:r>
            <a:endParaRPr lang="ru-RU" altLang="en-US"/>
          </a:p>
          <a:p>
            <a:r>
              <a:rPr lang="ru-RU" altLang="en-US">
                <a:sym typeface="+mn-ea"/>
              </a:rPr>
              <a:t>4. КАКИЕ ОРГАНОИДЫ ОТВЕЧАЮТ ЗА РАСЩЕПЛЕНИЕ ОРГАНИЧЕСКИХ ВЕЩЕСТВ?</a:t>
            </a:r>
            <a:endParaRPr lang="ru-RU" altLang="en-US">
              <a:sym typeface="+mn-ea"/>
            </a:endParaRPr>
          </a:p>
          <a:p>
            <a:r>
              <a:rPr lang="ru-RU" altLang="en-US">
                <a:sym typeface="+mn-ea"/>
              </a:rPr>
              <a:t>5. КАКИЕ ОРГАНОИДЫ ЕСТЬ ТОЛЬКО У РАСТИТЕЛЬНОЙ КЛЕТКИ?</a:t>
            </a:r>
            <a:endParaRPr lang="ru-RU" altLang="en-US">
              <a:sym typeface="+mn-ea"/>
            </a:endParaRPr>
          </a:p>
          <a:p>
            <a:r>
              <a:rPr lang="ru-RU" altLang="en-US">
                <a:sym typeface="+mn-ea"/>
              </a:rPr>
              <a:t>6.ОРГАНОИД, ОТВЕЧАЮЩИЙ ЗА ХРАНЕНИЕ</a:t>
            </a:r>
            <a:r>
              <a:rPr lang="ru-RU" altLang="en-US"/>
              <a:t> И ПЕРЕДАЧУ НАСЛЕДСТВЕННОЙ ИНФОРМАЦИЮ?</a:t>
            </a:r>
            <a:endParaRPr lang="ru-RU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ОТВЕТЫ НА ВОПРОСЫ: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1174750"/>
            <a:ext cx="10972800" cy="5158740"/>
          </a:xfrm>
        </p:spPr>
        <p:txBody>
          <a:bodyPr/>
          <a:p>
            <a:r>
              <a:rPr lang="ru-RU" altLang="en-US"/>
              <a:t>1.</a:t>
            </a:r>
            <a:endParaRPr lang="ru-RU" altLang="en-US"/>
          </a:p>
          <a:p>
            <a:r>
              <a:rPr lang="ru-RU" altLang="en-US"/>
              <a:t>2.</a:t>
            </a:r>
            <a:endParaRPr lang="ru-RU" altLang="en-US"/>
          </a:p>
          <a:p>
            <a:r>
              <a:rPr lang="ru-RU" altLang="en-US"/>
              <a:t>3.</a:t>
            </a:r>
            <a:endParaRPr lang="ru-RU" altLang="en-US"/>
          </a:p>
          <a:p>
            <a:r>
              <a:rPr lang="ru-RU" altLang="en-US"/>
              <a:t>4.</a:t>
            </a:r>
            <a:endParaRPr lang="ru-RU" altLang="en-US"/>
          </a:p>
          <a:p>
            <a:r>
              <a:rPr lang="ru-RU" altLang="en-US"/>
              <a:t>5.</a:t>
            </a:r>
            <a:endParaRPr lang="ru-RU" altLang="en-US"/>
          </a:p>
          <a:p>
            <a:r>
              <a:rPr lang="ru-RU" altLang="en-US"/>
              <a:t>6.</a:t>
            </a:r>
            <a:endParaRPr lang="ru-RU" altLang="en-US"/>
          </a:p>
          <a:p>
            <a:r>
              <a:rPr lang="ru-RU" altLang="en-US"/>
              <a:t>ДОМАШНЕЕ ЗАДАНИЕ:  ПАРАГРАФ -10 ,СТР.65-71</a:t>
            </a:r>
            <a:endParaRPr lang="ru-RU" altLang="en-US"/>
          </a:p>
          <a:p>
            <a:pPr marL="0" indent="0">
              <a:buNone/>
            </a:pPr>
            <a:endParaRPr lang="ru-RU" altLang="en-US"/>
          </a:p>
          <a:p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739265" y="15176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ru-RU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ДОСВИДАНИЕ РЕБЯТА!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СПАСИБО ЗА ВНИМАНИЕ!</a:t>
            </a:r>
            <a:endParaRPr lang="ru-RU" alt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710" y="2329815"/>
            <a:ext cx="3724275" cy="353441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1770" y="1986915"/>
            <a:ext cx="4768215" cy="4478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ЗДРАВСТВУЙТЕ РЕБЯТА!</a:t>
            </a:r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83360" y="1253490"/>
            <a:ext cx="4319905" cy="455231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220" y="1253490"/>
            <a:ext cx="4959350" cy="4552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065" y="258445"/>
            <a:ext cx="10886440" cy="56375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ru-RU" altLang="en-US">
                <a:solidFill>
                  <a:srgbClr val="FF0000"/>
                </a:solidFill>
              </a:rPr>
              <a:t>Предмет:</a:t>
            </a:r>
            <a:r>
              <a:rPr lang="ru-RU" altLang="en-US"/>
              <a:t> БИОЛОГИЯ</a:t>
            </a: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p>
            <a:r>
              <a:rPr lang="ru-RU" altLang="en-US" sz="4000">
                <a:solidFill>
                  <a:srgbClr val="FF0000"/>
                </a:solidFill>
              </a:rPr>
              <a:t>ТЕМА УРОКА:</a:t>
            </a:r>
            <a:r>
              <a:rPr lang="ru-RU" altLang="en-US" sz="4000"/>
              <a:t> ОРГАНОИДЫ ЭУКАРИОТИЧЕСКОЙ КЛЕТКИ И ИХ ВЗАИМОДЕЙСТВИЕ.</a:t>
            </a:r>
            <a:endParaRPr lang="ru-RU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ЦЕЛЬ УРОКА: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А) ОБРАЗОВАТЕЛЬНАЯ: СФОРМИРОВАТЬ  ЗНАНИЕ УЧАЩИХСЯ О ФУНКЦИЯХ КЛЕТОЧНЫХ ОРГАНОИДОВ;</a:t>
            </a:r>
            <a:endParaRPr lang="ru-RU" altLang="en-US"/>
          </a:p>
          <a:p>
            <a:r>
              <a:rPr lang="ru-RU" altLang="en-US"/>
              <a:t>Б) РАЗВИВАЮЩАЯ: РАЗВИВАТЬ ПОЗНОВАТЕЛЬНЫЙ УРОВЕНЬ УЧАЩИХСЯ, УМЕТЬ РАБОТАТЬ С ИНФОРМАЦИЕЙ В ВИДЕ ВОПРОС И СХЕМ.</a:t>
            </a:r>
            <a:endParaRPr lang="ru-RU" altLang="en-US"/>
          </a:p>
          <a:p>
            <a:r>
              <a:rPr lang="ru-RU" altLang="en-US"/>
              <a:t>В) ВОСПИТАТЕЛЬНАЯ: ВОСПИТЫВАТЬ  МАТЕРИАЛИСТИЧЕСКОЕ МИРОВОЗЗРЕНИЕ НА ОСНОВЕ ЗНАНИЙ О СХОДСТВЕ СТРОЕНИЕ, ОБЩНОСТИ ЕСТЕСТВЕННОГО ПРОИСХОЖДЕНИЯ КЛЕТОК РАЗЛИЧНЫХ ГРУПП ОРГАНИЗМОВ. </a:t>
            </a:r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повторение пройденного материала: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1</a:t>
            </a:r>
            <a:r>
              <a:rPr lang="ru-RU" altLang="en-US">
                <a:sym typeface="+mn-ea"/>
              </a:rPr>
              <a:t>.Из чего построены живые организмы?</a:t>
            </a:r>
            <a:endParaRPr lang="ru-RU" altLang="en-US"/>
          </a:p>
          <a:p>
            <a:endParaRPr lang="ru-RU" altLang="en-US"/>
          </a:p>
          <a:p>
            <a:r>
              <a:rPr lang="ru-RU" altLang="en-US"/>
              <a:t>2.</a:t>
            </a:r>
            <a:r>
              <a:rPr lang="ru-RU" altLang="en-US">
                <a:sym typeface="+mn-ea"/>
              </a:rPr>
              <a:t>Кем и когда впервые было открыто клеточные строение клетки?</a:t>
            </a:r>
            <a:endParaRPr lang="ru-RU" altLang="en-US">
              <a:sym typeface="+mn-ea"/>
            </a:endParaRPr>
          </a:p>
          <a:p>
            <a:endParaRPr lang="ru-RU" altLang="en-US"/>
          </a:p>
          <a:p>
            <a:r>
              <a:rPr lang="ru-RU" altLang="en-US"/>
              <a:t>3. Каково строение микроскопа?</a:t>
            </a:r>
            <a:endParaRPr lang="ru-RU" altLang="en-US"/>
          </a:p>
          <a:p>
            <a:endParaRPr lang="ru-RU" altLang="en-US"/>
          </a:p>
          <a:p>
            <a:r>
              <a:rPr lang="ru-RU" altLang="en-US"/>
              <a:t>4.</a:t>
            </a:r>
            <a:r>
              <a:rPr lang="ru-RU" altLang="en-US">
                <a:sym typeface="+mn-ea"/>
              </a:rPr>
              <a:t>Что изучает цитология?</a:t>
            </a:r>
            <a:endParaRPr lang="ru-RU" altLang="en-US"/>
          </a:p>
          <a:p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>
                <a:sym typeface="+mn-ea"/>
              </a:rPr>
              <a:t>тип урока: изучение нового материала.</a:t>
            </a:r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74700" y="1457960"/>
            <a:ext cx="10260965" cy="47193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258445"/>
            <a:ext cx="10515600" cy="59188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065" y="258445"/>
            <a:ext cx="10516870" cy="60788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1339</Words>
  <Application>WPS Presentation</Application>
  <PresentationFormat>宽屏</PresentationFormat>
  <Paragraphs>62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SimSun</vt:lpstr>
      <vt:lpstr>Wingdings</vt:lpstr>
      <vt:lpstr>Microsoft YaHei</vt:lpstr>
      <vt:lpstr>Arial Unicode MS</vt:lpstr>
      <vt:lpstr>Calibri</vt:lpstr>
      <vt:lpstr>Blue Waves</vt:lpstr>
      <vt:lpstr>ПРЕДМЕТ:    БИОЛОГИЯ </vt:lpstr>
      <vt:lpstr>ЗДРАВСТВУЙТЕ РЕБЯТА!</vt:lpstr>
      <vt:lpstr>PowerPoint 演示文稿</vt:lpstr>
      <vt:lpstr>Предмет: БИОЛОГИЯ</vt:lpstr>
      <vt:lpstr>ЦЕЛЬ УРОКА:</vt:lpstr>
      <vt:lpstr>повторение пройденного материала:</vt:lpstr>
      <vt:lpstr>тип урока: изучение нового материала.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класс делится на две группы и выдаются карточки заполнить таблицы.</vt:lpstr>
      <vt:lpstr>ЗАКРЕПЛЕНИЕ И ИТОГ УРОКА:</vt:lpstr>
      <vt:lpstr>ОТВЕТЫ НА ВОПРОСЫ:</vt:lpstr>
      <vt:lpstr>ДОСВИДАНИЕ РЕБЯТА!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TechLine</dc:creator>
  <cp:lastModifiedBy>TechLine</cp:lastModifiedBy>
  <cp:revision>10</cp:revision>
  <dcterms:created xsi:type="dcterms:W3CDTF">2023-11-19T12:07:00Z</dcterms:created>
  <dcterms:modified xsi:type="dcterms:W3CDTF">2023-12-15T05:02:15Z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1049-12.2.0.13359</vt:lpwstr>
  </property>
  <property fmtid="{D5CDD505-2E9C-101B-9397-08002B2CF9AE}" pid="3" name="ICV">
    <vt:lpwstr>E1FD5FAF0A314B72B3428325A9FB5E80_11</vt:lpwstr>
  </property>
</Properties>
</file>