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56" r:id="rId2"/>
    <p:sldId id="266" r:id="rId3"/>
    <p:sldId id="265" r:id="rId4"/>
    <p:sldId id="267" r:id="rId5"/>
    <p:sldId id="268" r:id="rId6"/>
    <p:sldId id="270" r:id="rId7"/>
    <p:sldId id="274" r:id="rId8"/>
    <p:sldId id="275" r:id="rId9"/>
    <p:sldId id="276" r:id="rId10"/>
    <p:sldId id="272" r:id="rId11"/>
    <p:sldId id="273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86" autoAdjust="0"/>
    <p:restoredTop sz="93787" autoAdjust="0"/>
  </p:normalViewPr>
  <p:slideViewPr>
    <p:cSldViewPr>
      <p:cViewPr varScale="1">
        <p:scale>
          <a:sx n="70" d="100"/>
          <a:sy n="70" d="100"/>
        </p:scale>
        <p:origin x="-1164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9DF25-7CAA-4A0A-BD0F-4DD506EDB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Тема исследовательской работы:</a:t>
            </a:r>
            <a:b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«Йод.»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s://img.7ya.ru/pub/img/25917/depositphotos_8224233_s-20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21280"/>
            <a:ext cx="7005722" cy="5422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d.multiurok.ru/html/2017/05/26/s_59276e239bf2e/632717_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ttp://www.dive.ru/sites/default/files/photo_reports/zelents_barents_june_2015_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57562"/>
            <a:ext cx="9144000" cy="3500438"/>
          </a:xfrm>
          <a:prstGeom prst="rect">
            <a:avLst/>
          </a:prstGeom>
          <a:noFill/>
        </p:spPr>
      </p:pic>
      <p:pic>
        <p:nvPicPr>
          <p:cNvPr id="32776" name="Picture 8" descr="https://img3.goodfon.ru/original/1920x1080/2/58/gigantskaya-laminariya-ostr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33524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im0-tub-ru.yandex.net/i?id=76c979ae24df2b9ef97f8ecc88ff3760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okrmir1234.ru/wp-content/uploads/2018/10/27-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6418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s://avatars.mds.yandex.net/get-pdb/1608858/76ecb04f-850b-4688-84b5-06f0a3999885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Users\ANATOLY\AppData\Local\Temp\Rar$DIa0.180\IMG-20200227-WA0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4531176" cy="3000372"/>
          </a:xfrm>
          <a:prstGeom prst="rect">
            <a:avLst/>
          </a:prstGeom>
          <a:noFill/>
        </p:spPr>
      </p:pic>
      <p:pic>
        <p:nvPicPr>
          <p:cNvPr id="38916" name="Picture 4" descr="C:\Users\ANATOLY\AppData\Local\Temp\Rar$DIa0.126\IMG-20200227-WA00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1810"/>
            <a:ext cx="4500562" cy="3786190"/>
          </a:xfrm>
          <a:prstGeom prst="rect">
            <a:avLst/>
          </a:prstGeom>
          <a:noFill/>
        </p:spPr>
      </p:pic>
      <p:pic>
        <p:nvPicPr>
          <p:cNvPr id="38917" name="Picture 5" descr="C:\Users\ANATOLY\AppData\Local\Temp\Rar$DIa0.725\IMG-20200227-WA00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6750" y="785794"/>
            <a:ext cx="4667250" cy="42148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ANATOLY\AppData\Local\Temp\Rar$DIa0.900\IMG-20200227-WA00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4286248" cy="4071942"/>
          </a:xfrm>
          <a:prstGeom prst="rect">
            <a:avLst/>
          </a:prstGeom>
          <a:noFill/>
        </p:spPr>
      </p:pic>
      <p:pic>
        <p:nvPicPr>
          <p:cNvPr id="39939" name="Picture 3" descr="C:\Users\ANATOLY\AppData\Local\Temp\Rar$DIa0.299\IMG-20200227-WA00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0"/>
            <a:ext cx="4953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ATOLY\Desktop\IMG_20200311_1245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4286248" cy="3571876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017" y="571480"/>
            <a:ext cx="4860983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ANATOLY\AppData\Local\Temp\Rar$DIa0.809\IMG-20200227-WA0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57752" cy="6858000"/>
          </a:xfrm>
          <a:prstGeom prst="rect">
            <a:avLst/>
          </a:prstGeom>
          <a:noFill/>
        </p:spPr>
      </p:pic>
      <p:pic>
        <p:nvPicPr>
          <p:cNvPr id="2050" name="Picture 2" descr="C:\Users\ANATOLY\Desktop\IMG_20200311_1208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0"/>
            <a:ext cx="492919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avatars.mds.yandex.net/get-pdb/2062405/12c1d16e-0f4a-435c-9499-dcea21088ce0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0"/>
            <a:ext cx="917685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cdn.sm-news.ru/wp-content/uploads/2019/12/04/kurtua-960x6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www.kleo.ru/img/articles/-15-07-2018-19530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"/>
            <a:ext cx="4572000" cy="3500437"/>
          </a:xfrm>
          <a:prstGeom prst="rect">
            <a:avLst/>
          </a:prstGeom>
          <a:noFill/>
        </p:spPr>
      </p:pic>
      <p:pic>
        <p:nvPicPr>
          <p:cNvPr id="44036" name="Picture 4" descr="https://89.img.avito.st/640x480/79016326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62475" cy="3571876"/>
          </a:xfrm>
          <a:prstGeom prst="rect">
            <a:avLst/>
          </a:prstGeom>
          <a:noFill/>
        </p:spPr>
      </p:pic>
      <p:pic>
        <p:nvPicPr>
          <p:cNvPr id="1026" name="Picture 2" descr="https://www.1zoom.ru/big2/84/238851-Daya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62384"/>
            <a:ext cx="4643438" cy="3295616"/>
          </a:xfrm>
          <a:prstGeom prst="rect">
            <a:avLst/>
          </a:prstGeom>
          <a:noFill/>
        </p:spPr>
      </p:pic>
      <p:pic>
        <p:nvPicPr>
          <p:cNvPr id="1028" name="Picture 4" descr="https://avatars.mds.yandex.net/get-zen_doc/1328466/pub_5c835bfecc98b700b36edc81_5c8360a8005ecd00be6708b7/scale_12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9" y="3472909"/>
            <a:ext cx="4500561" cy="338509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ydoo.info/sites/default/files/images/2018-06/jo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1" y="-9929906"/>
            <a:ext cx="18602858" cy="9669463"/>
          </a:xfrm>
          <a:prstGeom prst="rect">
            <a:avLst/>
          </a:prstGeom>
          <a:noFill/>
        </p:spPr>
      </p:pic>
      <p:pic>
        <p:nvPicPr>
          <p:cNvPr id="8194" name="Picture 2" descr="https://c.allegroimg.com/s400/03223e/289c59d64d6abe6e26eb42274bc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309703" cy="700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avatars.mds.yandex.net/get-pdb/1625645/3b20a284-5164-4c59-b6c9-9e1424988140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10396" cy="3214686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</p:pic>
      <p:pic>
        <p:nvPicPr>
          <p:cNvPr id="25604" name="Picture 4" descr="https://neryd.ru/uploads/s/1/q/z/1qz6yzzgyhek/img/full_AwzGDvB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4874" y="0"/>
            <a:ext cx="4789126" cy="3214686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</p:pic>
      <p:pic>
        <p:nvPicPr>
          <p:cNvPr id="25606" name="Picture 6" descr="https://www.vladtime.ru/uploads/posts/2017-03/1488991368_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45076"/>
            <a:ext cx="9144000" cy="3612924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Рисунок 6" descr="Изображение 004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3123" b="7098"/>
          <a:stretch>
            <a:fillRect/>
          </a:stretch>
        </p:blipFill>
        <p:spPr>
          <a:xfrm rot="1078014">
            <a:off x="6433789" y="612381"/>
            <a:ext cx="2447925" cy="2087562"/>
          </a:xfrm>
          <a:noFill/>
          <a:ln w="25400">
            <a:solidFill>
              <a:srgbClr val="6600CC"/>
            </a:solidFill>
          </a:ln>
        </p:spPr>
      </p:pic>
      <p:pic>
        <p:nvPicPr>
          <p:cNvPr id="13317" name="Picture 7" descr="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56334">
            <a:off x="5838850" y="3501810"/>
            <a:ext cx="3023113" cy="2071702"/>
          </a:xfrm>
          <a:prstGeom prst="rect">
            <a:avLst/>
          </a:prstGeom>
          <a:noFill/>
          <a:ln w="25400">
            <a:solidFill>
              <a:srgbClr val="6600CC"/>
            </a:solidFill>
            <a:miter lim="800000"/>
            <a:headEnd/>
            <a:tailEnd/>
          </a:ln>
        </p:spPr>
      </p:pic>
      <p:pic>
        <p:nvPicPr>
          <p:cNvPr id="13318" name="Picture 8" descr="a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286124"/>
            <a:ext cx="1956077" cy="2357454"/>
          </a:xfrm>
          <a:prstGeom prst="rect">
            <a:avLst/>
          </a:prstGeom>
          <a:noFill/>
          <a:ln w="25400">
            <a:solidFill>
              <a:srgbClr val="6600CC"/>
            </a:solidFill>
            <a:miter lim="800000"/>
            <a:headEnd/>
            <a:tailEnd/>
          </a:ln>
        </p:spPr>
      </p:pic>
      <p:pic>
        <p:nvPicPr>
          <p:cNvPr id="13319" name="Picture 9" descr="vit_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289326">
            <a:off x="3215911" y="406398"/>
            <a:ext cx="2588898" cy="1950278"/>
          </a:xfrm>
          <a:prstGeom prst="rect">
            <a:avLst/>
          </a:prstGeom>
          <a:noFill/>
          <a:ln w="25400">
            <a:solidFill>
              <a:srgbClr val="6600CC"/>
            </a:solidFill>
            <a:miter lim="800000"/>
            <a:headEnd/>
            <a:tailEnd/>
          </a:ln>
        </p:spPr>
      </p:pic>
      <p:pic>
        <p:nvPicPr>
          <p:cNvPr id="26626" name="Picture 2" descr="https://im0-tub-ru.yandex.net/i?id=54a22cb7637e879ae649391ec33a5c4a-l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320662">
            <a:off x="271727" y="558270"/>
            <a:ext cx="2660585" cy="1995438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</p:pic>
      <p:pic>
        <p:nvPicPr>
          <p:cNvPr id="26628" name="Picture 4" descr="https://1tulatv.ru/sites/default/files/orehi-pri-podagr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07118">
            <a:off x="114451" y="3449262"/>
            <a:ext cx="2985753" cy="2178084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xn--2-gtbru.xn--p1ai/wp-content/uploads/2019/11/f3995dae71c18a25d5461a09ce208b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80851" cy="3071810"/>
          </a:xfrm>
          <a:prstGeom prst="rect">
            <a:avLst/>
          </a:prstGeom>
          <a:noFill/>
        </p:spPr>
      </p:pic>
      <p:pic>
        <p:nvPicPr>
          <p:cNvPr id="4102" name="Picture 6" descr="https://elixir.farm/wa-data/public/shop/products/03/70/17003/images/18529/item_11179_big.jpg.7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42852"/>
            <a:ext cx="3654404" cy="3654405"/>
          </a:xfrm>
          <a:prstGeom prst="rect">
            <a:avLst/>
          </a:prstGeom>
          <a:noFill/>
        </p:spPr>
      </p:pic>
      <p:pic>
        <p:nvPicPr>
          <p:cNvPr id="4104" name="Picture 8" descr="https://im0-tub-ru.yandex.net/i?id=a58fee5b14a34371b52e893e3ef2e0fc-l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09670"/>
            <a:ext cx="4714876" cy="3748329"/>
          </a:xfrm>
          <a:prstGeom prst="rect">
            <a:avLst/>
          </a:prstGeom>
          <a:noFill/>
        </p:spPr>
      </p:pic>
      <p:pic>
        <p:nvPicPr>
          <p:cNvPr id="4108" name="Picture 12" descr="https://dermatologys.ru/uploads/posts/2018-10/1540705290_tuba-s-mazyu-betadin-ot-papillom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91074" y="3198251"/>
            <a:ext cx="4452926" cy="365974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avatars.mds.yandex.net/get-pdb/881477/4ad426c6-48ca-4b59-8ed8-a94fa3bc9130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4714876" cy="3291913"/>
          </a:xfrm>
          <a:prstGeom prst="rect">
            <a:avLst/>
          </a:prstGeom>
          <a:noFill/>
        </p:spPr>
      </p:pic>
      <p:pic>
        <p:nvPicPr>
          <p:cNvPr id="32772" name="Picture 4" descr="https://ecobabka.ru/wp-content/uploads/2018/10/Laringit-simptomy-i-lechenie-u-vzroslyh-7-m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324124"/>
            <a:ext cx="5929322" cy="35338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avatars.mds.yandex.net/get-zen_doc/230574/pub_5b33758a069d2a00a9e51c1d_5b3375c2ff5d9c00a9b28a37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urologia.expert/wp-content/uploads/2018/01/rebenok-1-1024x6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596</TotalTime>
  <Words>4</Words>
  <PresentationFormat>Экран (4:3)</PresentationFormat>
  <Paragraphs>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Тема исследовательской работы: «Йод.»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ANATOLY</dc:creator>
  <cp:lastModifiedBy>ANATOLY</cp:lastModifiedBy>
  <cp:revision>9</cp:revision>
  <dcterms:created xsi:type="dcterms:W3CDTF">2020-01-15T15:29:14Z</dcterms:created>
  <dcterms:modified xsi:type="dcterms:W3CDTF">2020-03-31T15:30:03Z</dcterms:modified>
</cp:coreProperties>
</file>