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-109056"/>
            <a:ext cx="11421102" cy="245797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Мастер – класс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«Основы педагогического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мастерства»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2667699"/>
            <a:ext cx="12017828" cy="29277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Наставничество направлено на становление и повышение профессионализма в сфере практической деятельности педагога;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Это эффективная форма профессионального обучения, имеющая обратную связь – наставник координирует, стимулирует адаптационный процесс, управляет им, используя различные методы обучения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992582"/>
            <a:ext cx="10800317" cy="3865417"/>
          </a:xfrm>
        </p:spPr>
        <p:txBody>
          <a:bodyPr>
            <a:noAutofit/>
          </a:bodyPr>
          <a:lstStyle/>
          <a:p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● </a:t>
            </a: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планирования современного урока</a:t>
            </a:r>
            <a:b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● дисциплины и организации порядка на уроке</a:t>
            </a:r>
            <a:b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● работы со школьной документацией </a:t>
            </a:r>
            <a:b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● организации работы с родителями обучающихся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11328823" cy="230678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alt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Наибольшие сложности </a:t>
            </a:r>
            <a:endParaRPr lang="ru-RU" altLang="ru-RU" sz="44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alt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малоопытных учителей вызывают вопросы:</a:t>
            </a:r>
            <a:endParaRPr lang="ru-RU" altLang="ru-RU" sz="4400" b="1" dirty="0">
              <a:solidFill>
                <a:schemeClr val="accent2">
                  <a:lumMod val="75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42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895" y="2161309"/>
            <a:ext cx="11210308" cy="4696691"/>
          </a:xfrm>
        </p:spPr>
        <p:txBody>
          <a:bodyPr>
            <a:normAutofit/>
          </a:bodyPr>
          <a:lstStyle/>
          <a:p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передачи </a:t>
            </a:r>
            <a:r>
              <a:rPr lang="ru-RU" altLang="ru-RU" sz="2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опыта и знаний от старших к </a:t>
            </a:r>
            <a:r>
              <a:rPr lang="ru-RU" alt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младшим членам общества</a:t>
            </a:r>
            <a:r>
              <a:rPr lang="ru-RU" altLang="ru-RU" sz="2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alt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altLang="ru-RU" sz="27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взаимоотношений</a:t>
            </a:r>
            <a:r>
              <a:rPr lang="ru-RU" altLang="ru-RU" sz="2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учителем </a:t>
            </a:r>
            <a:r>
              <a:rPr lang="ru-RU" alt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учеником</a:t>
            </a:r>
            <a:r>
              <a:rPr lang="ru-RU" altLang="ru-RU" sz="2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alt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r>
              <a:rPr lang="ru-RU" altLang="ru-RU" sz="2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Педагогический </a:t>
            </a:r>
            <a:r>
              <a:rPr lang="ru-RU" altLang="ru-RU" sz="27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энциклопедический словарь. 2012</a:t>
            </a: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8626043" cy="2140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НАСТАВНИЧЕСТВО</a:t>
            </a:r>
            <a:endParaRPr lang="ru-RU" altLang="ru-RU" sz="4400" dirty="0">
              <a:solidFill>
                <a:schemeClr val="accent2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23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840" y="2375066"/>
            <a:ext cx="10359841" cy="3016332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 </a:t>
            </a:r>
            <a:b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профессиональном развитии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305409" cy="14873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Цель </a:t>
            </a:r>
            <a:r>
              <a:rPr lang="ru-RU" alt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наставничества</a:t>
            </a:r>
            <a:r>
              <a:rPr lang="ru-RU" altLang="ru-RU" sz="4400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:</a:t>
            </a:r>
            <a:endParaRPr lang="ru-RU" altLang="ru-RU" sz="44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957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674421"/>
            <a:ext cx="11844256" cy="5183579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</a:rPr>
              <a:t>Мы имеем творческий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потенциал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</a:rPr>
              <a:t>- Мы хотим реализовать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его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</a:rPr>
              <a:t>- Мы уверены, что всё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получится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</a:rPr>
              <a:t>- Мы склонны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рисковать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</a:rPr>
              <a:t>- Мы умеем видеть проблему и возможности её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  преодоления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</a:rPr>
              <a:t>- Мы имеем критическое и гибкое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мышление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</a:rPr>
              <a:t>- Мы в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поиске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</a:rPr>
              <a:t>- Мы воспитываем творческих людей!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3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0"/>
            <a:ext cx="9730449" cy="12231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К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редо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творческих 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411734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9041679" cy="23706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662545"/>
            <a:ext cx="8534400" cy="2638522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«Это невозможно!»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сказала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Причина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«Это безрассудство!» - заметил Опыт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«Это бесполезно!»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отрезала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Гордыня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«Попробуй!» - шепнула Мечта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35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042556"/>
            <a:ext cx="9813576" cy="481544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ru-RU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Атмосфера </a:t>
            </a:r>
            <a:r>
              <a:rPr lang="ru-RU" b="1" i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доверия </a:t>
            </a: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Сотрудничества</a:t>
            </a:r>
            <a:b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Профессиональный рост</a:t>
            </a:r>
            <a:b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Развитие творческого потенциала</a:t>
            </a:r>
            <a:b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</a:t>
            </a:r>
            <a:r>
              <a:rPr lang="ru-RU" b="1" i="1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Ощущение </a:t>
            </a:r>
            <a:r>
              <a:rPr lang="ru-RU" b="1" i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помощи</a:t>
            </a:r>
            <a:r>
              <a:rPr lang="ru-RU" b="1" i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b="1" i="1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b="1" i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10540258" cy="9648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Обратная связь наставничества</a:t>
            </a:r>
            <a:r>
              <a:rPr lang="ru-RU" alt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altLang="ru-RU" sz="4400" b="1" dirty="0">
              <a:solidFill>
                <a:schemeClr val="accent2">
                  <a:lumMod val="75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8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110</TotalTime>
  <Words>112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Сектор</vt:lpstr>
      <vt:lpstr>Мастер – класс  «Основы педагогического мастерства»</vt:lpstr>
      <vt:lpstr>● планирования современного урока  ● дисциплины и организации порядка на уроке   ● работы со школьной документацией   ● организации работы с родителями обучающихся </vt:lpstr>
      <vt:lpstr> «Процесс передачи опыта и знаний от старших к младшим членам общества;   форма взаимоотношений между учителем и учеником… ».   Педагогический энциклопедический словарь. 2012 </vt:lpstr>
      <vt:lpstr>оказание помощи  в профессиональном развитии</vt:lpstr>
      <vt:lpstr> Мы имеем творческий потенциал  - Мы хотим реализовать его  - Мы уверены, что всё получится  - Мы склонны рисковать  - Мы умеем видеть проблему и возможности её   преодоления  - Мы имеем критическое и гибкое мышление  - Мы в поиске  - Мы воспитываем творческих людей! </vt:lpstr>
      <vt:lpstr>Презентация PowerPoint</vt:lpstr>
      <vt:lpstr>- Атмосфера доверия и Сотрудничества  - Профессиональный рост  - Развитие творческого потенциала  - Ощущение помощи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«К вершинам педагогического мастерства»</dc:title>
  <dc:creator>английский</dc:creator>
  <cp:lastModifiedBy>информ</cp:lastModifiedBy>
  <cp:revision>8</cp:revision>
  <dcterms:created xsi:type="dcterms:W3CDTF">2023-08-15T18:59:13Z</dcterms:created>
  <dcterms:modified xsi:type="dcterms:W3CDTF">2023-12-15T00:48:41Z</dcterms:modified>
</cp:coreProperties>
</file>