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57606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352928" cy="48965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80920" cy="6048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20471" cy="612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12967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892479" cy="5793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892479" cy="612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12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568951" cy="593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24935" cy="5865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188640"/>
            <a:ext cx="8424936" cy="593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64487" cy="612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 Местников</dc:creator>
  <cp:lastModifiedBy>Николай Местников</cp:lastModifiedBy>
  <cp:revision>2</cp:revision>
  <dcterms:created xsi:type="dcterms:W3CDTF">2023-12-10T03:45:29Z</dcterms:created>
  <dcterms:modified xsi:type="dcterms:W3CDTF">2023-12-10T04:00:08Z</dcterms:modified>
</cp:coreProperties>
</file>