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59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7" d="100"/>
          <a:sy n="87" d="100"/>
        </p:scale>
        <p:origin x="222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A513B-E87A-4C57-A448-64B522AFA427}" type="datetimeFigureOut">
              <a:rPr lang="ru-RU" smtClean="0"/>
              <a:t>15.12.2023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E89F1-2620-4CCB-84AB-CE000C2341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575905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A513B-E87A-4C57-A448-64B522AFA427}" type="datetimeFigureOut">
              <a:rPr lang="ru-RU" smtClean="0"/>
              <a:t>15.12.2023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E89F1-2620-4CCB-84AB-CE000C2341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90961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A513B-E87A-4C57-A448-64B522AFA427}" type="datetimeFigureOut">
              <a:rPr lang="ru-RU" smtClean="0"/>
              <a:t>15.12.2023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E89F1-2620-4CCB-84AB-CE000C234139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87579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A513B-E87A-4C57-A448-64B522AFA427}" type="datetimeFigureOut">
              <a:rPr lang="ru-RU" smtClean="0"/>
              <a:t>15.12.2023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E89F1-2620-4CCB-84AB-CE000C2341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9973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A513B-E87A-4C57-A448-64B522AFA427}" type="datetimeFigureOut">
              <a:rPr lang="ru-RU" smtClean="0"/>
              <a:t>15.12.2023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E89F1-2620-4CCB-84AB-CE000C234139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4959947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A513B-E87A-4C57-A448-64B522AFA427}" type="datetimeFigureOut">
              <a:rPr lang="ru-RU" smtClean="0"/>
              <a:t>15.12.2023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E89F1-2620-4CCB-84AB-CE000C2341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15446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A513B-E87A-4C57-A448-64B522AFA427}" type="datetimeFigureOut">
              <a:rPr lang="ru-RU" smtClean="0"/>
              <a:t>15.12.2023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E89F1-2620-4CCB-84AB-CE000C2341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861955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A513B-E87A-4C57-A448-64B522AFA427}" type="datetimeFigureOut">
              <a:rPr lang="ru-RU" smtClean="0"/>
              <a:t>15.12.2023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E89F1-2620-4CCB-84AB-CE000C2341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333712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A513B-E87A-4C57-A448-64B522AFA427}" type="datetimeFigureOut">
              <a:rPr lang="ru-RU" smtClean="0"/>
              <a:t>15.12.2023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E89F1-2620-4CCB-84AB-CE000C2341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670948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A513B-E87A-4C57-A448-64B522AFA427}" type="datetimeFigureOut">
              <a:rPr lang="ru-RU" smtClean="0"/>
              <a:t>15.12.2023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E89F1-2620-4CCB-84AB-CE000C2341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305392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A513B-E87A-4C57-A448-64B522AFA427}" type="datetimeFigureOut">
              <a:rPr lang="ru-RU" smtClean="0"/>
              <a:t>15.12.2023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E89F1-2620-4CCB-84AB-CE000C2341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565817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A513B-E87A-4C57-A448-64B522AFA427}" type="datetimeFigureOut">
              <a:rPr lang="ru-RU" smtClean="0"/>
              <a:t>15.12.2023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E89F1-2620-4CCB-84AB-CE000C2341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505963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A513B-E87A-4C57-A448-64B522AFA427}" type="datetimeFigureOut">
              <a:rPr lang="ru-RU" smtClean="0"/>
              <a:t>15.12.2023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E89F1-2620-4CCB-84AB-CE000C2341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518167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A513B-E87A-4C57-A448-64B522AFA427}" type="datetimeFigureOut">
              <a:rPr lang="ru-RU" smtClean="0"/>
              <a:t>15.12.2023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E89F1-2620-4CCB-84AB-CE000C2341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121956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A513B-E87A-4C57-A448-64B522AFA427}" type="datetimeFigureOut">
              <a:rPr lang="ru-RU" smtClean="0"/>
              <a:t>15.12.2023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E89F1-2620-4CCB-84AB-CE000C2341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477590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A513B-E87A-4C57-A448-64B522AFA427}" type="datetimeFigureOut">
              <a:rPr lang="ru-RU" smtClean="0"/>
              <a:t>15.12.2023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E89F1-2620-4CCB-84AB-CE000C2341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469445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3A513B-E87A-4C57-A448-64B522AFA427}" type="datetimeFigureOut">
              <a:rPr lang="ru-RU" smtClean="0"/>
              <a:t>15.12.2023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C4DE89F1-2620-4CCB-84AB-CE000C2341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33757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0" r:id="rId1"/>
    <p:sldLayoutId id="2147483961" r:id="rId2"/>
    <p:sldLayoutId id="2147483962" r:id="rId3"/>
    <p:sldLayoutId id="2147483963" r:id="rId4"/>
    <p:sldLayoutId id="2147483964" r:id="rId5"/>
    <p:sldLayoutId id="2147483965" r:id="rId6"/>
    <p:sldLayoutId id="2147483966" r:id="rId7"/>
    <p:sldLayoutId id="2147483967" r:id="rId8"/>
    <p:sldLayoutId id="2147483968" r:id="rId9"/>
    <p:sldLayoutId id="2147483969" r:id="rId10"/>
    <p:sldLayoutId id="2147483970" r:id="rId11"/>
    <p:sldLayoutId id="2147483971" r:id="rId12"/>
    <p:sldLayoutId id="2147483972" r:id="rId13"/>
    <p:sldLayoutId id="2147483973" r:id="rId14"/>
    <p:sldLayoutId id="2147483974" r:id="rId15"/>
    <p:sldLayoutId id="2147483975" r:id="rId16"/>
  </p:sldLayoutIdLst>
  <p:transition spd="slow">
    <p:wipe/>
  </p:transition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7B779BFC-952A-4092-9ADF-EF1B354E748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-614362"/>
            <a:ext cx="9144000" cy="2387600"/>
          </a:xfrm>
        </p:spPr>
        <p:txBody>
          <a:bodyPr/>
          <a:lstStyle/>
          <a:p>
            <a:pPr algn="ctr"/>
            <a:r>
              <a:rPr lang="ru-RU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Мастер класс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D370A16C-75C6-450E-B8B2-CB066666AB3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04497" y="1773238"/>
            <a:ext cx="9144000" cy="1655762"/>
          </a:xfrm>
        </p:spPr>
        <p:txBody>
          <a:bodyPr>
            <a:normAutofit/>
          </a:bodyPr>
          <a:lstStyle/>
          <a:p>
            <a:r>
              <a:rPr lang="ru-RU" sz="6000" dirty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Вертушки из бумаги</a:t>
            </a:r>
            <a:endParaRPr lang="ru-RU" sz="6000" dirty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3" name="Рисунок 12">
            <a:extLst>
              <a:ext uri="{FF2B5EF4-FFF2-40B4-BE49-F238E27FC236}">
                <a16:creationId xmlns="" xmlns:a16="http://schemas.microsoft.com/office/drawing/2014/main" id="{F1D60C6D-A147-4AC5-A3DF-C390E03426F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7021" y="3121150"/>
            <a:ext cx="4468552" cy="3119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9308983"/>
      </p:ext>
    </p:extLst>
  </p:cSld>
  <p:clrMapOvr>
    <a:masterClrMapping/>
  </p:clrMapOvr>
  <p:transition spd="slow">
    <p:wip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73879CBA-A554-4B8D-897F-3E29299B5A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629921"/>
            <a:ext cx="8596668" cy="5411442"/>
          </a:xfrm>
        </p:spPr>
        <p:txBody>
          <a:bodyPr vert="horz" lIns="91440" tIns="45720" rIns="91440" bIns="45720" rtlCol="0">
            <a:normAutofit/>
          </a:bodyPr>
          <a:lstStyle/>
          <a:p>
            <a:pPr fontAlgn="base"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+mj-ea"/>
                <a:cs typeface="+mj-cs"/>
              </a:rPr>
              <a:t>Наша детская вертушка из бумаги готова и можно сразу же испробовать </a:t>
            </a:r>
            <a:r>
              <a:rPr lang="ru-RU" sz="2400" dirty="0" err="1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+mj-ea"/>
                <a:cs typeface="+mj-cs"/>
              </a:rPr>
              <a:t>ее</a:t>
            </a:r>
            <a:r>
              <a:rPr lang="ru-RU" sz="2400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+mj-ea"/>
                <a:cs typeface="+mj-cs"/>
              </a:rPr>
              <a:t> в 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+mj-ea"/>
                <a:cs typeface="+mj-cs"/>
              </a:rPr>
              <a:t>деле.</a:t>
            </a:r>
            <a:endParaRPr lang="ru-RU" sz="24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  <a:ea typeface="+mj-ea"/>
              <a:cs typeface="+mj-cs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56E084AB-8DB3-46DC-A7DA-2BE5CA3165B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61400" y="2129763"/>
            <a:ext cx="3530600" cy="391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8776605"/>
      </p:ext>
    </p:extLst>
  </p:cSld>
  <p:clrMapOvr>
    <a:masterClrMapping/>
  </p:clrMapOvr>
  <p:transition spd="slow"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2547AF51-33A0-448A-92EA-D52504A79E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335280"/>
            <a:ext cx="9652000" cy="3174999"/>
          </a:xfrm>
        </p:spPr>
        <p:txBody>
          <a:bodyPr>
            <a:normAutofit/>
          </a:bodyPr>
          <a:lstStyle/>
          <a:p>
            <a:pPr marL="0" indent="0" algn="ctr">
              <a:spcBef>
                <a:spcPct val="0"/>
              </a:spcBef>
              <a:buNone/>
            </a:pPr>
            <a:r>
              <a:rPr lang="ru-RU" sz="2400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+mj-ea"/>
                <a:cs typeface="+mj-cs"/>
              </a:rPr>
              <a:t>Искусство оригами уже давно вошло в моду. Из необычно сложенных листков получаются уникальные украшения для праздничных мероприятий. Вертушки могут послужить примером таких украшений. Они превращают оригами в забавное развлечение. Создать вертушку из бумаги своими руками довольно просто. 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612FFAD1-6813-40F4-96A4-FAD3E00A192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8800" y="2966719"/>
            <a:ext cx="3454400" cy="345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1594969"/>
      </p:ext>
    </p:extLst>
  </p:cSld>
  <p:clrMapOvr>
    <a:masterClrMapping/>
  </p:clrMapOvr>
  <p:transition spd="slow"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7A0B4CF9-CD90-4D76-B2D3-00A62C75AA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046481" y="327677"/>
            <a:ext cx="11846560" cy="1325563"/>
          </a:xfrm>
        </p:spPr>
        <p:txBody>
          <a:bodyPr/>
          <a:lstStyle/>
          <a:p>
            <a:pPr algn="ctr">
              <a:spcBef>
                <a:spcPts val="1000"/>
              </a:spcBef>
            </a:pPr>
            <a:r>
              <a:rPr lang="ru-RU" sz="6000" dirty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+mn-ea"/>
                <a:cs typeface="+mn-cs"/>
              </a:rPr>
              <a:t>Подготовка к работе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B257F851-AD2A-4AAB-A9DF-7DBD180F82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420644"/>
            <a:ext cx="9606455" cy="226988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400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+mj-ea"/>
                <a:cs typeface="+mj-cs"/>
              </a:rPr>
              <a:t>Вертушка — прекрасный ловец ветерка. Это изделие всегда нравилось малышам. Из чего изготовить изделие, вопрос несложный. Из бумаги, конечно. Для начинающих и детей разноцветная бумага — восхитительный материал, с которым просто творить. 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F51C6259-7EE1-49C6-9E60-88A49F5E875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0441" y="3429000"/>
            <a:ext cx="4792717" cy="3211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3519073"/>
      </p:ext>
    </p:extLst>
  </p:cSld>
  <p:clrMapOvr>
    <a:masterClrMapping/>
  </p:clrMapOvr>
  <p:transition spd="slow"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D0922C9C-57AC-4452-89F5-4D5FA1FC37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algn="ctr">
              <a:spcBef>
                <a:spcPts val="1000"/>
              </a:spcBef>
            </a:pPr>
            <a:r>
              <a:rPr lang="ru-RU" sz="4800" dirty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+mn-ea"/>
                <a:cs typeface="+mn-cs"/>
              </a:rPr>
              <a:t>Необходимые материалы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B2DC2398-508E-4D07-844F-C0182AABE0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642429"/>
            <a:ext cx="8596668" cy="3880773"/>
          </a:xfrm>
        </p:spPr>
        <p:txBody>
          <a:bodyPr/>
          <a:lstStyle/>
          <a:p>
            <a:pPr algn="l" fontAlgn="base"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+mj-ea"/>
                <a:cs typeface="+mj-cs"/>
              </a:rPr>
              <a:t>Плотная бумага квадратной формы (двухсторонняя)</a:t>
            </a:r>
          </a:p>
          <a:p>
            <a:pPr algn="l" fontAlgn="base"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+mj-ea"/>
                <a:cs typeface="+mj-cs"/>
              </a:rPr>
              <a:t>Ножницы</a:t>
            </a:r>
          </a:p>
          <a:p>
            <a:pPr algn="l" fontAlgn="base">
              <a:buFont typeface="Arial" panose="020B0604020202020204" pitchFamily="34" charset="0"/>
              <a:buChar char="•"/>
            </a:pP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+mj-ea"/>
                <a:cs typeface="+mj-cs"/>
              </a:rPr>
              <a:t>Шпажка</a:t>
            </a:r>
          </a:p>
          <a:p>
            <a:pPr algn="l" fontAlgn="base">
              <a:buFont typeface="Arial" panose="020B0604020202020204" pitchFamily="34" charset="0"/>
              <a:buChar char="•"/>
            </a:pPr>
            <a:r>
              <a:rPr lang="ru-RU" sz="2400" dirty="0" err="1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+mj-ea"/>
                <a:cs typeface="+mj-cs"/>
              </a:rPr>
              <a:t>Шайбочки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+mj-ea"/>
                <a:cs typeface="+mj-cs"/>
              </a:rPr>
              <a:t> 2 </a:t>
            </a:r>
            <a:r>
              <a:rPr lang="ru-RU" sz="2400" dirty="0" err="1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+mj-ea"/>
                <a:cs typeface="+mj-cs"/>
              </a:rPr>
              <a:t>шт</a:t>
            </a:r>
            <a:endParaRPr lang="ru-RU" sz="24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  <a:ea typeface="+mj-ea"/>
              <a:cs typeface="+mj-cs"/>
            </a:endParaRPr>
          </a:p>
          <a:p>
            <a:pPr algn="l" fontAlgn="base"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+mj-ea"/>
                <a:cs typeface="+mj-cs"/>
              </a:rPr>
              <a:t>Линейка</a:t>
            </a:r>
          </a:p>
          <a:p>
            <a:pPr algn="l" fontAlgn="base"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+mj-ea"/>
                <a:cs typeface="+mj-cs"/>
              </a:rPr>
              <a:t>Простой карандаш</a:t>
            </a:r>
          </a:p>
          <a:p>
            <a:pPr algn="l" fontAlgn="base"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+mj-ea"/>
                <a:cs typeface="+mj-cs"/>
              </a:rPr>
              <a:t>Булавка со шляпкой</a:t>
            </a:r>
          </a:p>
          <a:p>
            <a:endParaRPr lang="ru-RU" dirty="0"/>
          </a:p>
        </p:txBody>
      </p:sp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2E5A662B-8FF3-4C7A-9E88-55A9FEE7D74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9916" y="3749040"/>
            <a:ext cx="2292167" cy="285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3284676"/>
      </p:ext>
    </p:extLst>
  </p:cSld>
  <p:clrMapOvr>
    <a:masterClrMapping/>
  </p:clrMapOvr>
  <p:transition spd="slow"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70FD219C-2262-472C-9359-088C6CB704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457201"/>
            <a:ext cx="8596668" cy="1137919"/>
          </a:xfrm>
        </p:spPr>
        <p:txBody>
          <a:bodyPr vert="horz" lIns="91440" tIns="45720" rIns="91440" bIns="45720" rtlCol="0">
            <a:normAutofit/>
          </a:bodyPr>
          <a:lstStyle/>
          <a:p>
            <a:pPr fontAlgn="base"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+mj-ea"/>
                <a:cs typeface="+mj-cs"/>
              </a:rPr>
              <a:t>Проведем две диагональные линии, использовав простой карандаш.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6373CCD1-0510-45D0-A6BA-1D4A5CFE928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2150" y="1915160"/>
            <a:ext cx="3187700" cy="426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8419811"/>
      </p:ext>
    </p:extLst>
  </p:cSld>
  <p:clrMapOvr>
    <a:masterClrMapping/>
  </p:clrMapOvr>
  <p:transition spd="slow">
    <p:wip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F11562B8-BC20-4D4C-977C-3B1F5785EC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4454" y="314961"/>
            <a:ext cx="8608906" cy="3606799"/>
          </a:xfrm>
        </p:spPr>
        <p:txBody>
          <a:bodyPr vert="horz" lIns="91440" tIns="45720" rIns="91440" bIns="45720" rtlCol="0">
            <a:normAutofit/>
          </a:bodyPr>
          <a:lstStyle/>
          <a:p>
            <a:pPr fontAlgn="base"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+mj-ea"/>
                <a:cs typeface="+mj-cs"/>
              </a:rPr>
              <a:t>Далее необходимо сделать отметки на расстоянии 3 см от центра по всем 4 линиям.</a:t>
            </a:r>
          </a:p>
          <a:p>
            <a:pPr fontAlgn="base"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+mj-ea"/>
                <a:cs typeface="+mj-cs"/>
              </a:rPr>
              <a:t>На эти отметки мы будем опираться, когда будем разрезать нашу будущую вертушку из бумаги.</a:t>
            </a:r>
          </a:p>
          <a:p>
            <a:pPr fontAlgn="base"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+mj-ea"/>
                <a:cs typeface="+mj-cs"/>
              </a:rPr>
              <a:t>Берем в руки ножницы и делаем 4 надреза строго по линиям, не заходя за заранее сделанные отметки.</a:t>
            </a:r>
          </a:p>
          <a:p>
            <a:pPr fontAlgn="base">
              <a:buFont typeface="Arial" panose="020B0604020202020204" pitchFamily="34" charset="0"/>
              <a:buChar char="•"/>
            </a:pPr>
            <a:endParaRPr lang="ru-RU" sz="24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  <a:ea typeface="+mj-ea"/>
              <a:cs typeface="+mj-cs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46DC0595-E46C-4877-B252-959645E2DC2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0380" y="3190239"/>
            <a:ext cx="3124200" cy="335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5584055"/>
      </p:ext>
    </p:extLst>
  </p:cSld>
  <p:clrMapOvr>
    <a:masterClrMapping/>
  </p:clrMapOvr>
  <p:transition spd="slow">
    <p:wip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4B886B39-6C52-415C-8B3D-D788598073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416561"/>
            <a:ext cx="8596668" cy="5624802"/>
          </a:xfrm>
        </p:spPr>
        <p:txBody>
          <a:bodyPr vert="horz" lIns="91440" tIns="45720" rIns="91440" bIns="45720" rtlCol="0">
            <a:normAutofit/>
          </a:bodyPr>
          <a:lstStyle/>
          <a:p>
            <a:pPr fontAlgn="base"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+mj-ea"/>
                <a:cs typeface="+mj-cs"/>
              </a:rPr>
              <a:t>Каждый из 4х получившихся элементом можно немного согнуть</a:t>
            </a:r>
          </a:p>
          <a:p>
            <a:pPr fontAlgn="base"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+mj-ea"/>
                <a:cs typeface="+mj-cs"/>
              </a:rPr>
              <a:t>Осталось дело за малым – собрать наш ветерок из бумаги, использовав для этого тонкую швейную булавку. Намечаем центр будущей игрушки с лицевой стороны. 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3E0B2359-88EE-47E9-9EB5-EBACF2FA546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5534" y="3001037"/>
            <a:ext cx="3060932" cy="35318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3331316"/>
      </p:ext>
    </p:extLst>
  </p:cSld>
  <p:clrMapOvr>
    <a:masterClrMapping/>
  </p:clrMapOvr>
  <p:transition spd="slow">
    <p:wip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FBE8176F-456E-4C5C-91DB-2EF7FDFC7F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507999"/>
            <a:ext cx="8596668" cy="5533363"/>
          </a:xfrm>
        </p:spPr>
        <p:txBody>
          <a:bodyPr vert="horz" lIns="91440" tIns="45720" rIns="91440" bIns="45720" rtlCol="0">
            <a:normAutofit/>
          </a:bodyPr>
          <a:lstStyle/>
          <a:p>
            <a:pPr fontAlgn="base"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+mj-ea"/>
                <a:cs typeface="+mj-cs"/>
              </a:rPr>
              <a:t>Теперь необходимо согнуть нашу булавку под определенным углом. Доверить эту операцию можно только взрослым. Сделать это можно руками, или воспользовавшись плоскогубцами.</a:t>
            </a:r>
          </a:p>
          <a:p>
            <a:pPr fontAlgn="base"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+mj-ea"/>
                <a:cs typeface="+mj-cs"/>
              </a:rPr>
              <a:t>Начинаем собирать игрушку, накалывая каждый уголок элемента на нашу булавку, делая это с лицевой стороны.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0FA9D5A6-AD3B-4F34-A3FC-90228D84E15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6920" y="3429000"/>
            <a:ext cx="3058160" cy="31006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4155340"/>
      </p:ext>
    </p:extLst>
  </p:cSld>
  <p:clrMapOvr>
    <a:masterClrMapping/>
  </p:clrMapOvr>
  <p:transition spd="slow">
    <p:wip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2C0DC6BE-B37D-456D-A68C-7CB2FAA7CD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538481"/>
            <a:ext cx="8596668" cy="5502882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 fontAlgn="base">
              <a:buNone/>
            </a:pP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+mj-ea"/>
                <a:cs typeface="+mj-cs"/>
              </a:rPr>
              <a:t>Далее </a:t>
            </a:r>
            <a:r>
              <a:rPr lang="ru-RU" sz="2400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+mj-ea"/>
                <a:cs typeface="+mj-cs"/>
              </a:rPr>
              <a:t>необходимо вставить </a:t>
            </a:r>
            <a:r>
              <a:rPr lang="ru-RU" sz="2400" dirty="0" err="1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+mj-ea"/>
                <a:cs typeface="+mj-cs"/>
              </a:rPr>
              <a:t>шайбочку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+mj-ea"/>
                <a:cs typeface="+mj-cs"/>
              </a:rPr>
              <a:t>, кнопку, вертушку, </a:t>
            </a:r>
            <a:r>
              <a:rPr lang="ru-RU" sz="2400" dirty="0" err="1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+mj-ea"/>
                <a:cs typeface="+mj-cs"/>
              </a:rPr>
              <a:t>шайбочку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+mj-ea"/>
                <a:cs typeface="+mj-cs"/>
              </a:rPr>
              <a:t> и воткнуть в шпажку .</a:t>
            </a:r>
            <a:endParaRPr lang="ru-RU" sz="24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  <a:ea typeface="+mj-ea"/>
              <a:cs typeface="+mj-cs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0C27B141-ACBE-48B1-B129-D70BF1D9DEE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3282" y="3721244"/>
            <a:ext cx="6591610" cy="284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987170"/>
      </p:ext>
    </p:extLst>
  </p:cSld>
  <p:clrMapOvr>
    <a:masterClrMapping/>
  </p:clrMapOvr>
  <p:transition spd="slow">
    <p:wipe/>
  </p:transition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4585</TotalTime>
  <Words>276</Words>
  <Application>Microsoft Office PowerPoint</Application>
  <PresentationFormat>Широкоэкранный</PresentationFormat>
  <Paragraphs>23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Comic Sans MS</vt:lpstr>
      <vt:lpstr>Trebuchet MS</vt:lpstr>
      <vt:lpstr>Wingdings 3</vt:lpstr>
      <vt:lpstr>Грань</vt:lpstr>
      <vt:lpstr>Мастер класс</vt:lpstr>
      <vt:lpstr>Презентация PowerPoint</vt:lpstr>
      <vt:lpstr>Подготовка к работе </vt:lpstr>
      <vt:lpstr>Необходимые материалы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Мастер класс</dc:title>
  <dc:creator>Руслан Болтабаев</dc:creator>
  <cp:lastModifiedBy>Kab47</cp:lastModifiedBy>
  <cp:revision>13</cp:revision>
  <dcterms:created xsi:type="dcterms:W3CDTF">2021-04-27T07:07:48Z</dcterms:created>
  <dcterms:modified xsi:type="dcterms:W3CDTF">2023-12-15T03:02:20Z</dcterms:modified>
</cp:coreProperties>
</file>