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61" r:id="rId5"/>
    <p:sldId id="262" r:id="rId6"/>
    <p:sldId id="263" r:id="rId7"/>
    <p:sldId id="258" r:id="rId8"/>
    <p:sldId id="25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5ADF6-918B-4A01-BECA-0BE345145513}" type="datetimeFigureOut">
              <a:rPr lang="ru-RU" smtClean="0"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B4988-182D-4F4B-BE19-699EC77BF0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/>
              <a:t>М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27946_html_mccbf5b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124744"/>
            <a:ext cx="1767274" cy="1927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Д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3278_html_62af364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1008112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Ф</a:t>
            </a:r>
            <a:endParaRPr lang="ru-RU" sz="3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7946_html_m436a738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1450763" cy="1794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С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1963825" cy="214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З</a:t>
            </a:r>
            <a:endParaRPr lang="ru-RU" sz="3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1125083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>
                <a:latin typeface="Bookman Old Style" pitchFamily="18" charset="0"/>
                <a:cs typeface="Times New Roman" pitchFamily="18" charset="0"/>
              </a:rPr>
              <a:t>Л</a:t>
            </a:r>
            <a:endParaRPr lang="ru-RU" sz="35000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772817"/>
            <a:ext cx="2149491" cy="1728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Ш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1638300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Р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0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1657" y="1484784"/>
            <a:ext cx="1222071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Ж</a:t>
            </a:r>
            <a:endParaRPr lang="ru-RU" sz="3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s7UP4SA1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1973580" cy="1478280"/>
          </a:xfrm>
          <a:prstGeom prst="rect">
            <a:avLst/>
          </a:prstGeom>
        </p:spPr>
      </p:pic>
      <p:pic>
        <p:nvPicPr>
          <p:cNvPr id="5" name="Рисунок 4" descr="188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924944"/>
            <a:ext cx="779499" cy="105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Ч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556791"/>
            <a:ext cx="2088232" cy="1833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Ц</a:t>
            </a:r>
            <a:endParaRPr lang="ru-RU" sz="3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27946_html_m72985a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1647585" cy="1512167"/>
          </a:xfrm>
          <a:prstGeom prst="rect">
            <a:avLst/>
          </a:prstGeom>
        </p:spPr>
      </p:pic>
      <p:pic>
        <p:nvPicPr>
          <p:cNvPr id="5" name="Рисунок 4" descr="Goj-05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852936"/>
            <a:ext cx="1055290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Н</a:t>
            </a:r>
            <a:endParaRPr lang="ru-RU" sz="3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27946_html_1852228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692696"/>
            <a:ext cx="1734277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Щ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_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700809"/>
            <a:ext cx="2229117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Х</a:t>
            </a:r>
            <a:endParaRPr lang="ru-RU" sz="3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556792"/>
            <a:ext cx="1897246" cy="1620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К</a:t>
            </a:r>
            <a:endParaRPr lang="ru-RU" sz="3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1362751" cy="1886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Т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27946_html_404028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700808"/>
            <a:ext cx="1241499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П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VSChu_m5Wm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412776"/>
            <a:ext cx="1319063" cy="12754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15616" y="1988840"/>
            <a:ext cx="45719" cy="13681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66041" y="1988840"/>
            <a:ext cx="45719" cy="13681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/>
              <a:t>Б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127946_html_4f06a95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1829785" cy="158417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899592" y="980728"/>
            <a:ext cx="1728192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1052736"/>
            <a:ext cx="72008" cy="20162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/>
              <a:t>В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trafaret-06.bmp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41686" y="1196752"/>
            <a:ext cx="826058" cy="1656184"/>
          </a:xfrm>
        </p:spPr>
      </p:pic>
      <p:pic>
        <p:nvPicPr>
          <p:cNvPr id="9" name="Рисунок 8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196751"/>
            <a:ext cx="216024" cy="1721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0" dirty="0" smtClean="0"/>
              <a:t>Г</a:t>
            </a:r>
            <a:endParaRPr lang="ru-RU" sz="35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0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4990" y="1916832"/>
            <a:ext cx="1466770" cy="2279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20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</vt:lpstr>
      <vt:lpstr>Н</vt:lpstr>
      <vt:lpstr>Х</vt:lpstr>
      <vt:lpstr>К</vt:lpstr>
      <vt:lpstr>Т</vt:lpstr>
      <vt:lpstr>П</vt:lpstr>
      <vt:lpstr>Б</vt:lpstr>
      <vt:lpstr>В</vt:lpstr>
      <vt:lpstr>Г</vt:lpstr>
      <vt:lpstr>Д</vt:lpstr>
      <vt:lpstr>Ф</vt:lpstr>
      <vt:lpstr>С</vt:lpstr>
      <vt:lpstr>З</vt:lpstr>
      <vt:lpstr>Л</vt:lpstr>
      <vt:lpstr>Ш</vt:lpstr>
      <vt:lpstr>Р</vt:lpstr>
      <vt:lpstr>Ж</vt:lpstr>
      <vt:lpstr>Ч</vt:lpstr>
      <vt:lpstr>Ц</vt:lpstr>
      <vt:lpstr>Щ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</dc:title>
  <dc:creator>Elena_Starostina</dc:creator>
  <cp:lastModifiedBy>Elena_Starostina</cp:lastModifiedBy>
  <cp:revision>9</cp:revision>
  <dcterms:created xsi:type="dcterms:W3CDTF">2016-06-05T17:30:03Z</dcterms:created>
  <dcterms:modified xsi:type="dcterms:W3CDTF">2016-06-05T19:03:34Z</dcterms:modified>
</cp:coreProperties>
</file>