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61" r:id="rId5"/>
    <p:sldId id="260" r:id="rId6"/>
    <p:sldId id="266" r:id="rId7"/>
    <p:sldId id="265" r:id="rId8"/>
    <p:sldId id="264" r:id="rId9"/>
    <p:sldId id="259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8;.&#1042;.%20&#1063;&#1077;&#1096;&#1091;&#1080;&#1085;&#1072;\&#1076;&#1077;&#1090;&#1080;%20&#1088;&#1080;&#1089;&#1091;&#1102;&#1090;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image" Target="../media/image13.pn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03648" y="571480"/>
            <a:ext cx="6912768" cy="73866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Презентация</a:t>
            </a:r>
          </a:p>
          <a:p>
            <a:pPr algn="ctr"/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 теме</a:t>
            </a:r>
            <a:endParaRPr lang="ru-RU" sz="4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«Травы-лекари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»</a:t>
            </a:r>
          </a:p>
          <a:p>
            <a:pPr algn="ctr"/>
            <a:endParaRPr lang="ru-RU" sz="4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</a:rPr>
              <a:t>Выполнила: </a:t>
            </a:r>
            <a:r>
              <a:rPr lang="ru-RU" sz="2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</a:rPr>
              <a:t>Габдульманова</a:t>
            </a: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</a:rPr>
              <a:t> Л.В.</a:t>
            </a:r>
            <a:endParaRPr lang="ru-RU" sz="2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</a:endParaRPr>
          </a:p>
          <a:p>
            <a:pPr algn="ctr"/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1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4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28596" y="2361948"/>
            <a:ext cx="8143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 descr="C:\Users\User\Desktop\Т.В. Чешуина\подорожн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0"/>
            <a:ext cx="3357554" cy="23574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 4" descr="C:\Users\User\Desktop\Т.В. Чешуина\крапив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5049" y="0"/>
            <a:ext cx="3028951" cy="23574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5" name="Picture 7" descr="C:\Users\User\Desktop\Т.В. Чешуина\зверобой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69950"/>
            <a:ext cx="3714744" cy="2588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0" name="Picture 2" descr="C:\Users\User\Desktop\Т.В. Чешуина\мать и мачех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2643182"/>
            <a:ext cx="3786214" cy="2482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2" descr="C:\Users\User\Desktop\Т.В. Чешуина\одуванчик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500174"/>
            <a:ext cx="250033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C:\Users\User\Desktop\колокольчик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1504" y="3638825"/>
            <a:ext cx="2412496" cy="3219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дети рисую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335755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01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80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" name="Picture 1" descr="C:\Users\User\Desktop\Т.В. Чешуина\мать и мачех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064019" cy="528641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2000232" y="5786454"/>
            <a:ext cx="5282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Мать-и-мачеха</a:t>
            </a:r>
            <a:endParaRPr lang="ru-RU" sz="54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3" name="Picture 1" descr="C:\Users\User\Desktop\Т.В. Чешуина\подорожн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001056" cy="53340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5984" y="5934670"/>
            <a:ext cx="4670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подорожник</a:t>
            </a:r>
            <a:endParaRPr lang="ru-RU" sz="54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" name="Picture 1" descr="C:\Users\User\Desktop\Т.В. Чешуина\крапи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290"/>
            <a:ext cx="7696253" cy="57150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214678" y="5934670"/>
            <a:ext cx="3012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крапива</a:t>
            </a:r>
            <a:endParaRPr lang="ru-RU" sz="54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 descr="C:\Users\User\Desktop\Т.В. Чешуина\одуванч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43438" cy="4643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Users\User\Desktop\Т.В. Чешуина\одуванчик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53803" y="2571743"/>
            <a:ext cx="4690197" cy="4286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786314" y="1785926"/>
            <a:ext cx="3940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одуванчик</a:t>
            </a:r>
            <a:endParaRPr lang="ru-RU" sz="54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 descr="C:\Users\User\Desktop\Т.В. Чешуина\зверобо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7895438" cy="5500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00364" y="5934670"/>
            <a:ext cx="3385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зверобой</a:t>
            </a:r>
            <a:endParaRPr lang="ru-RU" sz="54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214546" y="5934670"/>
            <a:ext cx="476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колокольчик</a:t>
            </a:r>
            <a:endParaRPr lang="ru-RU" sz="54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User\Desktop\колокольч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57166"/>
            <a:ext cx="4286280" cy="571950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61401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71604" y="2571744"/>
            <a:ext cx="6115265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Рисуем вместе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19</Words>
  <Application>Microsoft Office PowerPoint</Application>
  <PresentationFormat>Экран (4:3)</PresentationFormat>
  <Paragraphs>17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2016-03-23T09:10:35Z</dcterms:created>
  <dcterms:modified xsi:type="dcterms:W3CDTF">2023-12-15T03:10:28Z</dcterms:modified>
</cp:coreProperties>
</file>