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305" r:id="rId3"/>
    <p:sldId id="283" r:id="rId4"/>
    <p:sldId id="260" r:id="rId5"/>
    <p:sldId id="284" r:id="rId6"/>
    <p:sldId id="262" r:id="rId7"/>
    <p:sldId id="285" r:id="rId8"/>
    <p:sldId id="267" r:id="rId9"/>
    <p:sldId id="304" r:id="rId10"/>
    <p:sldId id="264" r:id="rId11"/>
    <p:sldId id="287" r:id="rId12"/>
    <p:sldId id="257" r:id="rId13"/>
    <p:sldId id="306" r:id="rId14"/>
    <p:sldId id="286" r:id="rId15"/>
    <p:sldId id="270" r:id="rId16"/>
    <p:sldId id="303" r:id="rId17"/>
    <p:sldId id="263" r:id="rId18"/>
    <p:sldId id="302" r:id="rId19"/>
    <p:sldId id="259" r:id="rId20"/>
    <p:sldId id="301" r:id="rId21"/>
    <p:sldId id="261" r:id="rId22"/>
    <p:sldId id="300" r:id="rId23"/>
    <p:sldId id="266" r:id="rId24"/>
    <p:sldId id="307" r:id="rId25"/>
    <p:sldId id="299" r:id="rId26"/>
    <p:sldId id="265" r:id="rId27"/>
    <p:sldId id="298" r:id="rId28"/>
    <p:sldId id="268" r:id="rId29"/>
    <p:sldId id="297" r:id="rId30"/>
    <p:sldId id="269" r:id="rId31"/>
    <p:sldId id="296" r:id="rId32"/>
    <p:sldId id="258" r:id="rId33"/>
    <p:sldId id="308" r:id="rId34"/>
    <p:sldId id="295" r:id="rId35"/>
    <p:sldId id="273" r:id="rId36"/>
    <p:sldId id="294" r:id="rId37"/>
    <p:sldId id="280" r:id="rId38"/>
    <p:sldId id="293" r:id="rId39"/>
    <p:sldId id="279" r:id="rId40"/>
    <p:sldId id="292" r:id="rId41"/>
    <p:sldId id="278" r:id="rId42"/>
    <p:sldId id="309" r:id="rId43"/>
    <p:sldId id="291" r:id="rId44"/>
    <p:sldId id="277" r:id="rId45"/>
    <p:sldId id="290" r:id="rId46"/>
    <p:sldId id="275" r:id="rId47"/>
    <p:sldId id="289" r:id="rId48"/>
    <p:sldId id="281" r:id="rId49"/>
    <p:sldId id="288" r:id="rId50"/>
    <p:sldId id="282" r:id="rId51"/>
    <p:sldId id="310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3" autoAdjust="0"/>
    <p:restoredTop sz="94660"/>
  </p:normalViewPr>
  <p:slideViewPr>
    <p:cSldViewPr>
      <p:cViewPr varScale="1">
        <p:scale>
          <a:sx n="82" d="100"/>
          <a:sy n="82" d="100"/>
        </p:scale>
        <p:origin x="-1387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9115718-B62C-47DD-884C-C0B18EC4CB2F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1805F4-ED2B-4C51-9EB1-C1C7C853D86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3.png"/><Relationship Id="rId4" Type="http://schemas.openxmlformats.org/officeDocument/2006/relationships/image" Target="../media/image18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2.png"/><Relationship Id="rId4" Type="http://schemas.openxmlformats.org/officeDocument/2006/relationships/image" Target="../media/image24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МУЗЫКАЛЬНЫЕ </a:t>
            </a:r>
            <a:endParaRPr lang="ru-RU" sz="5400" dirty="0"/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  <a:p>
            <a:pPr marL="114300" indent="0" algn="ctr">
              <a:buNone/>
            </a:pPr>
            <a:r>
              <a:rPr lang="ru-RU" sz="5400" dirty="0" smtClean="0"/>
              <a:t>СИМФОНИЧЕСКОГО</a:t>
            </a:r>
            <a:endParaRPr lang="ru-RU" dirty="0"/>
          </a:p>
          <a:p>
            <a:pPr marL="114300" indent="0" algn="ctr">
              <a:buNone/>
            </a:pPr>
            <a:r>
              <a:rPr lang="ru-RU" sz="5400" dirty="0" smtClean="0"/>
              <a:t>ОРКЕСТРА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4328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094512"/>
          </a:xfrm>
        </p:spPr>
      </p:pic>
      <p:pic>
        <p:nvPicPr>
          <p:cNvPr id="6" name="22 КОНТРАБАС. К. Сен-Санс. «Карнавал животных». «Слон» (фрагмент). Исп. Лондонский симфонический оркестр. Дирижер Ш. Дюто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1653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АРФА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840760" cy="6840760"/>
          </a:xfrm>
        </p:spPr>
      </p:pic>
      <p:pic>
        <p:nvPicPr>
          <p:cNvPr id="6" name="35 АРФА. К. Дебюсси. «Лунный свет» (фрагмент). Исп. Лондонский симфонический оркестр. Дирижер Ч. Герхард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9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ДЕРЕВЯННЫЕ ДУХОВЫЕ</a:t>
            </a:r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  <a:p>
            <a:pPr marL="114300" indent="0" algn="ctr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074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ФЛЕЙТА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9144000" cy="2664296"/>
          </a:xfrm>
        </p:spPr>
      </p:pic>
      <p:pic>
        <p:nvPicPr>
          <p:cNvPr id="3" name="16 ФЛЕЙТА. К. Глюк. Мелодия из II д. оперы «Орфей и Звридика» (фрагмент). Исп. Н. Попов (флейта), Н. Фролова (ф-п.). Запись 2002-2003 гг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8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ГОБОЙ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5" y="0"/>
            <a:ext cx="9588653" cy="6858000"/>
          </a:xfrm>
        </p:spPr>
      </p:pic>
      <p:pic>
        <p:nvPicPr>
          <p:cNvPr id="3" name="23 ГОБОЙ. Г. Ф. Телеман. 12 сонат для гобоя соло. Соната № 1 A-dur (фрагмент). Исп. X. Холлигер. Nippon Columbia СО LTD, 1984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8520" y="63093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>АНГЛИЙСКИЙ РОЖОК</a:t>
            </a:r>
            <a:endParaRPr lang="ru-RU" sz="9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858000" cy="6858000"/>
          </a:xfrm>
        </p:spPr>
      </p:pic>
      <p:pic>
        <p:nvPicPr>
          <p:cNvPr id="6" name="25 Английский РОЖОК. А. К. Глазунов. 4-я симфония. 1-я часть (фрагмент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СТРУННЫЕ </a:t>
            </a:r>
            <a:r>
              <a:rPr lang="ru-RU" sz="5400" dirty="0" smtClean="0"/>
              <a:t>ИНСТРУМЕНТЫ</a:t>
            </a:r>
          </a:p>
          <a:p>
            <a:pPr marL="114300" indent="0" algn="ctr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074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КЛАРНЕТ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08" y="332656"/>
            <a:ext cx="9167308" cy="6096000"/>
          </a:xfrm>
        </p:spPr>
      </p:pic>
      <p:pic>
        <p:nvPicPr>
          <p:cNvPr id="3" name="26 КЛАРНЕТ. П. И. Чайковский. «Франческа да Римини» (фрагмент). Исп. New filarmonia orhestra. Дирижер И. Маркевич. 1967 г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9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ФАГОТ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-9484"/>
            <a:ext cx="6617937" cy="6858000"/>
          </a:xfrm>
        </p:spPr>
      </p:pic>
      <p:pic>
        <p:nvPicPr>
          <p:cNvPr id="3" name="27 Фагот. А. Вивальди. Соната № 4 B-dur. Largo (фрагмент). Исп. В. Попов (фагот), А. Бахчиев (ф-п.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6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МЕДНЫЕ</a:t>
            </a:r>
          </a:p>
          <a:p>
            <a:pPr marL="114300" indent="0" algn="ctr">
              <a:buNone/>
            </a:pPr>
            <a:r>
              <a:rPr lang="ru-RU" sz="5400" dirty="0" smtClean="0"/>
              <a:t>ДУХОВЫЕ</a:t>
            </a:r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  <a:p>
            <a:pPr marL="114300" indent="0" algn="ctr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074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ВАЛТОРНА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041"/>
            <a:ext cx="7776864" cy="6863023"/>
          </a:xfrm>
        </p:spPr>
      </p:pic>
      <p:pic>
        <p:nvPicPr>
          <p:cNvPr id="3" name="29 ВАЛТОРНА. Л. Бетховен. Соната F-dur op. 17, 1-я часть (фрагмент). Исп. В. Буяновский (валторна), Э. Нуриджанян (ф-п.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1653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ТРУБА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100763"/>
          </a:xfrm>
        </p:spPr>
      </p:pic>
      <p:pic>
        <p:nvPicPr>
          <p:cNvPr id="3" name="30 ТРУБА. А. Н. Скрябин. Этюд для ф-п. ор. 8 № 12 (фрагмент). Исп. Т. Докшицер (труба), С. Солодовник (ф-п.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1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ТРОМБОН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СКРИПКА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62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5" y="0"/>
            <a:ext cx="9144000" cy="6858000"/>
          </a:xfrm>
        </p:spPr>
      </p:pic>
      <p:pic>
        <p:nvPicPr>
          <p:cNvPr id="3" name="31 ТРОМБОН. Н. А. Римский-Корсаков. Концерт для тромбона (фрагмент). Исп. В. Тибор, дирижер 3. Мачасек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7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5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ТУБА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5943600"/>
          </a:xfrm>
        </p:spPr>
      </p:pic>
      <p:pic>
        <p:nvPicPr>
          <p:cNvPr id="3" name="32 ТУБА. Японская народная песня «Фурусато» («Родина»), Исп. Д. Итикава (Япония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3093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3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КЛАВИШНЫЕ</a:t>
            </a:r>
            <a:endParaRPr lang="ru-RU" sz="5400" dirty="0"/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</p:txBody>
      </p:sp>
    </p:spTree>
    <p:extLst>
      <p:ext uri="{BB962C8B-B14F-4D97-AF65-F5344CB8AC3E}">
        <p14:creationId xmlns:p14="http://schemas.microsoft.com/office/powerpoint/2010/main" val="17074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КЛАВЕСИН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7"/>
            <a:ext cx="9144000" cy="6972300"/>
          </a:xfrm>
        </p:spPr>
      </p:pic>
      <p:pic>
        <p:nvPicPr>
          <p:cNvPr id="3" name="13 КЛАВЕСИН. И. С. Бах. Токката и фуга BWV 916 (фрагмент). Исп. Т. Коопман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Monotype Corsiva" pitchFamily="66" charset="0"/>
              </a:rPr>
              <a:t>ФОРТЕПИАНО</a:t>
            </a:r>
            <a:endParaRPr lang="ru-RU" sz="8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57"/>
            <a:ext cx="9144000" cy="6858000"/>
          </a:xfrm>
        </p:spPr>
      </p:pic>
      <p:pic>
        <p:nvPicPr>
          <p:cNvPr id="3" name="11 ФОРТЕПИАНО С. С. Прокофьев. Токката ор. 11 (фраг¬мент, Исп. В. Горовиц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4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РОЯЛЬ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6941295" cy="6858000"/>
          </a:xfrm>
        </p:spPr>
      </p:pic>
      <p:pic>
        <p:nvPicPr>
          <p:cNvPr id="3" name="38 РОЯЛЬ Ф. Шопен. Этюд ор.10 № 3 E-dur (фрагмент)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1653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019"/>
            <a:ext cx="6840760" cy="6840760"/>
          </a:xfrm>
        </p:spPr>
      </p:pic>
      <p:pic>
        <p:nvPicPr>
          <p:cNvPr id="3" name="19 СКРИПКА Н. Паганини. Каприс № 24 (фрагмент). Исп. И. Перлман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7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ОРГАН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99102"/>
          </a:xfrm>
        </p:spPr>
      </p:pic>
      <p:pic>
        <p:nvPicPr>
          <p:cNvPr id="3" name="12 Орган И. С. Бах. Прелюдия и фуга d-moil BWV 538. (фрагмент). Исп. Г. Гродберг. 1970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4025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УДАРНЫЕ </a:t>
            </a:r>
            <a:endParaRPr lang="ru-RU" sz="5400" dirty="0"/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</p:txBody>
      </p:sp>
    </p:spTree>
    <p:extLst>
      <p:ext uri="{BB962C8B-B14F-4D97-AF65-F5344CB8AC3E}">
        <p14:creationId xmlns:p14="http://schemas.microsoft.com/office/powerpoint/2010/main" val="17074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>МАЛЫЙ И БОЛЬШОЙ БАРАБАНЫ</a:t>
            </a:r>
            <a:endParaRPr lang="ru-RU" sz="9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0"/>
            <a:ext cx="10297143" cy="8325544"/>
          </a:xfrm>
        </p:spPr>
      </p:pic>
    </p:spTree>
    <p:extLst>
      <p:ext uri="{BB962C8B-B14F-4D97-AF65-F5344CB8AC3E}">
        <p14:creationId xmlns:p14="http://schemas.microsoft.com/office/powerpoint/2010/main" val="40640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ЛИТАВРЫ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2" y="-891480"/>
            <a:ext cx="9155832" cy="8208912"/>
          </a:xfrm>
        </p:spPr>
      </p:pic>
      <p:pic>
        <p:nvPicPr>
          <p:cNvPr id="3" name="33 ЛИТАВРЫ. Г. Берлиоз. Фантастическая симфония. 4-я часть (фрагмент). Исп. Оркестр Мерзляковского училища. Дирижер Л. Николаев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52534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latin typeface="Monotype Corsiva" pitchFamily="66" charset="0"/>
              </a:rPr>
              <a:t>ТАРЕЛКИ</a:t>
            </a:r>
            <a:endParaRPr lang="ru-RU" sz="115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7344816" cy="6849042"/>
          </a:xfrm>
        </p:spPr>
      </p:pic>
    </p:spTree>
    <p:extLst>
      <p:ext uri="{BB962C8B-B14F-4D97-AF65-F5344CB8AC3E}">
        <p14:creationId xmlns:p14="http://schemas.microsoft.com/office/powerpoint/2010/main" val="26751140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Monotype Corsiva" pitchFamily="66" charset="0"/>
              </a:rPr>
              <a:t>ТРЕУГОЛЬНИК</a:t>
            </a:r>
            <a:endParaRPr lang="ru-RU" sz="8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13800" dirty="0" smtClean="0">
                <a:latin typeface="Monotype Corsiva" pitchFamily="66" charset="0"/>
              </a:rPr>
              <a:t>АЛЬТ</a:t>
            </a:r>
            <a:endParaRPr lang="ru-RU" sz="13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18581"/>
            <a:ext cx="6912768" cy="6912768"/>
          </a:xfrm>
        </p:spPr>
      </p:pic>
    </p:spTree>
    <p:extLst>
      <p:ext uri="{BB962C8B-B14F-4D97-AF65-F5344CB8AC3E}">
        <p14:creationId xmlns:p14="http://schemas.microsoft.com/office/powerpoint/2010/main" val="32892928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/>
              <a:t>МУЗЫКАЛЬНЫЕ </a:t>
            </a:r>
            <a:endParaRPr lang="ru-RU" sz="5400" dirty="0"/>
          </a:p>
          <a:p>
            <a:pPr marL="114300" indent="0" algn="ctr">
              <a:buNone/>
            </a:pPr>
            <a:r>
              <a:rPr lang="ru-RU" sz="5400" dirty="0" smtClean="0"/>
              <a:t>ИНСТРУМЕНТЫ</a:t>
            </a:r>
          </a:p>
          <a:p>
            <a:pPr marL="114300" indent="0" algn="ctr">
              <a:buNone/>
            </a:pPr>
            <a:r>
              <a:rPr lang="ru-RU" sz="5400" dirty="0" smtClean="0"/>
              <a:t>СИМФОНИЧЕСКОГО</a:t>
            </a:r>
            <a:endParaRPr lang="ru-RU" dirty="0"/>
          </a:p>
          <a:p>
            <a:pPr marL="114300" indent="0" algn="ctr">
              <a:buNone/>
            </a:pPr>
            <a:r>
              <a:rPr lang="ru-RU" sz="5400" dirty="0" smtClean="0"/>
              <a:t>ОРКЕСТРА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5152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468544" cy="6065786"/>
          </a:xfrm>
        </p:spPr>
      </p:pic>
      <p:pic>
        <p:nvPicPr>
          <p:cNvPr id="3" name="20 Альт. А. Вьётан. Каприччио для альта соло (фраг¬мент). Исп. X. Линдеман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373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8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>ВИОЛОНЧЕЛЬ</a:t>
            </a:r>
            <a:endParaRPr lang="ru-RU" sz="9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6912768" cy="6912768"/>
          </a:xfrm>
        </p:spPr>
      </p:pic>
      <p:pic>
        <p:nvPicPr>
          <p:cNvPr id="6" name="21 ВИОЛОНЧЕЛЬ. И. С. Бах. Сюита для виолончели соло № 1. BVW 1007 G-dur. Менуэт (фрагмент). Исп. М. Ростропович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3093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83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>КОНТРАБАС</a:t>
            </a:r>
            <a:endParaRPr lang="ru-RU" sz="9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496</TotalTime>
  <Words>46</Words>
  <Application>Microsoft Office PowerPoint</Application>
  <PresentationFormat>Экран (4:3)</PresentationFormat>
  <Paragraphs>40</Paragraphs>
  <Slides>51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Апекс</vt:lpstr>
      <vt:lpstr>Презентация PowerPoint</vt:lpstr>
      <vt:lpstr>Презентация PowerPoint</vt:lpstr>
      <vt:lpstr>СКРИПКА</vt:lpstr>
      <vt:lpstr>Презентация PowerPoint</vt:lpstr>
      <vt:lpstr>АЛЬТ</vt:lpstr>
      <vt:lpstr>Презентация PowerPoint</vt:lpstr>
      <vt:lpstr>ВИОЛОНЧЕЛЬ</vt:lpstr>
      <vt:lpstr>Презентация PowerPoint</vt:lpstr>
      <vt:lpstr>КОНТРАБАС</vt:lpstr>
      <vt:lpstr>Презентация PowerPoint</vt:lpstr>
      <vt:lpstr>АРФА</vt:lpstr>
      <vt:lpstr>Презентация PowerPoint</vt:lpstr>
      <vt:lpstr>Презентация PowerPoint</vt:lpstr>
      <vt:lpstr>ФЛЕЙТА</vt:lpstr>
      <vt:lpstr>Презентация PowerPoint</vt:lpstr>
      <vt:lpstr>ГОБОЙ</vt:lpstr>
      <vt:lpstr>Презентация PowerPoint</vt:lpstr>
      <vt:lpstr>АНГЛИЙСКИЙ РОЖОК</vt:lpstr>
      <vt:lpstr>Презентация PowerPoint</vt:lpstr>
      <vt:lpstr>КЛАРНЕТ</vt:lpstr>
      <vt:lpstr>Презентация PowerPoint</vt:lpstr>
      <vt:lpstr>ФАГОТ</vt:lpstr>
      <vt:lpstr>Презентация PowerPoint</vt:lpstr>
      <vt:lpstr>Презентация PowerPoint</vt:lpstr>
      <vt:lpstr>ВАЛТОРНА</vt:lpstr>
      <vt:lpstr>Презентация PowerPoint</vt:lpstr>
      <vt:lpstr>ТРУБА</vt:lpstr>
      <vt:lpstr>Презентация PowerPoint</vt:lpstr>
      <vt:lpstr>ТРОМБОН</vt:lpstr>
      <vt:lpstr>Презентация PowerPoint</vt:lpstr>
      <vt:lpstr>ТУБА</vt:lpstr>
      <vt:lpstr>Презентация PowerPoint</vt:lpstr>
      <vt:lpstr>Презентация PowerPoint</vt:lpstr>
      <vt:lpstr>КЛАВЕСИН</vt:lpstr>
      <vt:lpstr>Презентация PowerPoint</vt:lpstr>
      <vt:lpstr>ФОРТЕПИАНО</vt:lpstr>
      <vt:lpstr>Презентация PowerPoint</vt:lpstr>
      <vt:lpstr>РОЯЛЬ</vt:lpstr>
      <vt:lpstr>Презентация PowerPoint</vt:lpstr>
      <vt:lpstr>ОРГАН</vt:lpstr>
      <vt:lpstr>Презентация PowerPoint</vt:lpstr>
      <vt:lpstr>Презентация PowerPoint</vt:lpstr>
      <vt:lpstr>МАЛЫЙ И БОЛЬШОЙ БАРАБАНЫ</vt:lpstr>
      <vt:lpstr>Презентация PowerPoint</vt:lpstr>
      <vt:lpstr>ЛИТАВРЫ</vt:lpstr>
      <vt:lpstr>Презентация PowerPoint</vt:lpstr>
      <vt:lpstr>ТАРЕЛКИ</vt:lpstr>
      <vt:lpstr>Презентация PowerPoint</vt:lpstr>
      <vt:lpstr>ТРЕУГОЛЬНИК</vt:lpstr>
      <vt:lpstr>Презентация PowerPoint</vt:lpstr>
      <vt:lpstr>Презентация PowerPoint</vt:lpstr>
    </vt:vector>
  </TitlesOfParts>
  <Company>Microsoft ©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Пользователь</cp:lastModifiedBy>
  <cp:revision>28</cp:revision>
  <dcterms:created xsi:type="dcterms:W3CDTF">2016-10-27T03:30:16Z</dcterms:created>
  <dcterms:modified xsi:type="dcterms:W3CDTF">2023-12-15T06:50:07Z</dcterms:modified>
</cp:coreProperties>
</file>