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6" r:id="rId2"/>
    <p:sldId id="257" r:id="rId3"/>
    <p:sldId id="258" r:id="rId4"/>
    <p:sldId id="259" r:id="rId5"/>
    <p:sldId id="260" r:id="rId6"/>
    <p:sldId id="261" r:id="rId7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4995" autoAdjust="0"/>
    <p:restoredTop sz="94660"/>
  </p:normalViewPr>
  <p:slideViewPr>
    <p:cSldViewPr snapToGrid="0">
      <p:cViewPr varScale="1">
        <p:scale>
          <a:sx n="85" d="100"/>
          <a:sy n="85" d="100"/>
        </p:scale>
        <p:origin x="590" y="6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89" name="Group 88"/>
          <p:cNvGrpSpPr/>
          <p:nvPr/>
        </p:nvGrpSpPr>
        <p:grpSpPr>
          <a:xfrm>
            <a:off x="-329674" y="-59376"/>
            <a:ext cx="12515851" cy="6923798"/>
            <a:chOff x="-329674" y="-51881"/>
            <a:chExt cx="12515851" cy="6923798"/>
          </a:xfrm>
        </p:grpSpPr>
        <p:sp>
          <p:nvSpPr>
            <p:cNvPr id="90" name="Freeform 5"/>
            <p:cNvSpPr/>
            <p:nvPr/>
          </p:nvSpPr>
          <p:spPr bwMode="auto">
            <a:xfrm>
              <a:off x="-329674" y="1298404"/>
              <a:ext cx="9702800" cy="5573512"/>
            </a:xfrm>
            <a:custGeom>
              <a:avLst/>
              <a:gdLst/>
              <a:ahLst/>
              <a:cxnLst/>
              <a:rect l="0" t="0" r="r" b="b"/>
              <a:pathLst>
                <a:path w="2038" h="1169">
                  <a:moveTo>
                    <a:pt x="1752" y="1169"/>
                  </a:moveTo>
                  <a:cubicBezTo>
                    <a:pt x="2038" y="928"/>
                    <a:pt x="1673" y="513"/>
                    <a:pt x="1487" y="334"/>
                  </a:cubicBezTo>
                  <a:cubicBezTo>
                    <a:pt x="1316" y="170"/>
                    <a:pt x="1099" y="43"/>
                    <a:pt x="860" y="22"/>
                  </a:cubicBezTo>
                  <a:cubicBezTo>
                    <a:pt x="621" y="0"/>
                    <a:pt x="341" y="128"/>
                    <a:pt x="199" y="318"/>
                  </a:cubicBezTo>
                  <a:cubicBezTo>
                    <a:pt x="0" y="586"/>
                    <a:pt x="184" y="965"/>
                    <a:pt x="399" y="1165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1" name="Freeform 6"/>
            <p:cNvSpPr/>
            <p:nvPr/>
          </p:nvSpPr>
          <p:spPr bwMode="auto">
            <a:xfrm>
              <a:off x="670451" y="2018236"/>
              <a:ext cx="7373938" cy="4848892"/>
            </a:xfrm>
            <a:custGeom>
              <a:avLst/>
              <a:gdLst/>
              <a:ahLst/>
              <a:cxnLst/>
              <a:rect l="0" t="0" r="r" b="b"/>
              <a:pathLst>
                <a:path w="1549" h="1017">
                  <a:moveTo>
                    <a:pt x="1025" y="1016"/>
                  </a:moveTo>
                  <a:cubicBezTo>
                    <a:pt x="1223" y="971"/>
                    <a:pt x="1549" y="857"/>
                    <a:pt x="1443" y="592"/>
                  </a:cubicBezTo>
                  <a:cubicBezTo>
                    <a:pt x="1344" y="344"/>
                    <a:pt x="1041" y="111"/>
                    <a:pt x="782" y="53"/>
                  </a:cubicBezTo>
                  <a:cubicBezTo>
                    <a:pt x="545" y="0"/>
                    <a:pt x="275" y="117"/>
                    <a:pt x="150" y="329"/>
                  </a:cubicBezTo>
                  <a:cubicBezTo>
                    <a:pt x="0" y="584"/>
                    <a:pt x="243" y="911"/>
                    <a:pt x="477" y="1017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2" name="Freeform 7"/>
            <p:cNvSpPr/>
            <p:nvPr/>
          </p:nvSpPr>
          <p:spPr bwMode="auto">
            <a:xfrm>
              <a:off x="251351" y="1788400"/>
              <a:ext cx="8035925" cy="5083516"/>
            </a:xfrm>
            <a:custGeom>
              <a:avLst/>
              <a:gdLst/>
              <a:ahLst/>
              <a:cxnLst/>
              <a:rect l="0" t="0" r="r" b="b"/>
              <a:pathLst>
                <a:path w="1688" h="1066">
                  <a:moveTo>
                    <a:pt x="1302" y="1066"/>
                  </a:moveTo>
                  <a:cubicBezTo>
                    <a:pt x="1416" y="1024"/>
                    <a:pt x="1551" y="962"/>
                    <a:pt x="1613" y="850"/>
                  </a:cubicBezTo>
                  <a:cubicBezTo>
                    <a:pt x="1688" y="715"/>
                    <a:pt x="1606" y="575"/>
                    <a:pt x="1517" y="471"/>
                  </a:cubicBezTo>
                  <a:cubicBezTo>
                    <a:pt x="1336" y="258"/>
                    <a:pt x="1084" y="62"/>
                    <a:pt x="798" y="28"/>
                  </a:cubicBezTo>
                  <a:cubicBezTo>
                    <a:pt x="559" y="0"/>
                    <a:pt x="317" y="138"/>
                    <a:pt x="181" y="333"/>
                  </a:cubicBezTo>
                  <a:cubicBezTo>
                    <a:pt x="0" y="592"/>
                    <a:pt x="191" y="907"/>
                    <a:pt x="420" y="1066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3" name="Freeform 8"/>
            <p:cNvSpPr/>
            <p:nvPr/>
          </p:nvSpPr>
          <p:spPr bwMode="auto">
            <a:xfrm>
              <a:off x="-1061" y="549842"/>
              <a:ext cx="10334625" cy="6322075"/>
            </a:xfrm>
            <a:custGeom>
              <a:avLst/>
              <a:gdLst/>
              <a:ahLst/>
              <a:cxnLst/>
              <a:rect l="0" t="0" r="r" b="b"/>
              <a:pathLst>
                <a:path w="2171" h="1326">
                  <a:moveTo>
                    <a:pt x="1873" y="1326"/>
                  </a:moveTo>
                  <a:cubicBezTo>
                    <a:pt x="2171" y="1045"/>
                    <a:pt x="1825" y="678"/>
                    <a:pt x="1609" y="473"/>
                  </a:cubicBezTo>
                  <a:cubicBezTo>
                    <a:pt x="1406" y="281"/>
                    <a:pt x="1159" y="116"/>
                    <a:pt x="880" y="63"/>
                  </a:cubicBezTo>
                  <a:cubicBezTo>
                    <a:pt x="545" y="0"/>
                    <a:pt x="214" y="161"/>
                    <a:pt x="0" y="423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4" name="Freeform 9"/>
            <p:cNvSpPr/>
            <p:nvPr/>
          </p:nvSpPr>
          <p:spPr bwMode="auto">
            <a:xfrm>
              <a:off x="3701" y="6186246"/>
              <a:ext cx="504825" cy="681527"/>
            </a:xfrm>
            <a:custGeom>
              <a:avLst/>
              <a:gdLst/>
              <a:ahLst/>
              <a:cxnLst/>
              <a:rect l="0" t="0" r="r" b="b"/>
              <a:pathLst>
                <a:path w="106" h="143">
                  <a:moveTo>
                    <a:pt x="0" y="0"/>
                  </a:moveTo>
                  <a:cubicBezTo>
                    <a:pt x="35" y="54"/>
                    <a:pt x="70" y="101"/>
                    <a:pt x="106" y="143"/>
                  </a:cubicBezTo>
                </a:path>
              </a:pathLst>
            </a:custGeom>
            <a:noFill/>
            <a:ln w="4763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5" name="Freeform 10"/>
            <p:cNvSpPr/>
            <p:nvPr/>
          </p:nvSpPr>
          <p:spPr bwMode="auto">
            <a:xfrm>
              <a:off x="-1061" y="-51881"/>
              <a:ext cx="11091863" cy="6923796"/>
            </a:xfrm>
            <a:custGeom>
              <a:avLst/>
              <a:gdLst/>
              <a:ahLst/>
              <a:cxnLst/>
              <a:rect l="0" t="0" r="r" b="b"/>
              <a:pathLst>
                <a:path w="2330" h="1452">
                  <a:moveTo>
                    <a:pt x="2046" y="1452"/>
                  </a:moveTo>
                  <a:cubicBezTo>
                    <a:pt x="2330" y="1153"/>
                    <a:pt x="2049" y="821"/>
                    <a:pt x="1813" y="601"/>
                  </a:cubicBezTo>
                  <a:cubicBezTo>
                    <a:pt x="1569" y="375"/>
                    <a:pt x="1282" y="179"/>
                    <a:pt x="956" y="97"/>
                  </a:cubicBezTo>
                  <a:cubicBezTo>
                    <a:pt x="572" y="0"/>
                    <a:pt x="292" y="101"/>
                    <a:pt x="0" y="366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6" name="Freeform 11"/>
            <p:cNvSpPr/>
            <p:nvPr/>
          </p:nvSpPr>
          <p:spPr bwMode="auto">
            <a:xfrm>
              <a:off x="5426601" y="5579"/>
              <a:ext cx="5788025" cy="6847184"/>
            </a:xfrm>
            <a:custGeom>
              <a:avLst/>
              <a:gdLst/>
              <a:ahLst/>
              <a:cxnLst/>
              <a:rect l="0" t="0" r="r" b="b"/>
              <a:pathLst>
                <a:path w="1216" h="1436">
                  <a:moveTo>
                    <a:pt x="1094" y="1436"/>
                  </a:moveTo>
                  <a:cubicBezTo>
                    <a:pt x="1216" y="1114"/>
                    <a:pt x="904" y="770"/>
                    <a:pt x="709" y="551"/>
                  </a:cubicBezTo>
                  <a:cubicBezTo>
                    <a:pt x="509" y="327"/>
                    <a:pt x="274" y="127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7" name="Freeform 12"/>
            <p:cNvSpPr/>
            <p:nvPr/>
          </p:nvSpPr>
          <p:spPr bwMode="auto">
            <a:xfrm>
              <a:off x="-1061" y="5579"/>
              <a:ext cx="1057275" cy="614491"/>
            </a:xfrm>
            <a:custGeom>
              <a:avLst/>
              <a:gdLst/>
              <a:ahLst/>
              <a:cxnLst/>
              <a:rect l="0" t="0" r="r" b="b"/>
              <a:pathLst>
                <a:path w="222" h="129">
                  <a:moveTo>
                    <a:pt x="222" y="0"/>
                  </a:moveTo>
                  <a:cubicBezTo>
                    <a:pt x="152" y="35"/>
                    <a:pt x="76" y="78"/>
                    <a:pt x="0" y="129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8" name="Freeform 13"/>
            <p:cNvSpPr/>
            <p:nvPr/>
          </p:nvSpPr>
          <p:spPr bwMode="auto">
            <a:xfrm>
              <a:off x="5821889" y="5579"/>
              <a:ext cx="5588000" cy="6866337"/>
            </a:xfrm>
            <a:custGeom>
              <a:avLst/>
              <a:gdLst/>
              <a:ahLst/>
              <a:cxnLst/>
              <a:rect l="0" t="0" r="r" b="b"/>
              <a:pathLst>
                <a:path w="1174" h="1440">
                  <a:moveTo>
                    <a:pt x="1067" y="1440"/>
                  </a:moveTo>
                  <a:cubicBezTo>
                    <a:pt x="1174" y="1124"/>
                    <a:pt x="887" y="797"/>
                    <a:pt x="698" y="577"/>
                  </a:cubicBezTo>
                  <a:cubicBezTo>
                    <a:pt x="500" y="348"/>
                    <a:pt x="270" y="141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9" name="Freeform 14"/>
            <p:cNvSpPr/>
            <p:nvPr/>
          </p:nvSpPr>
          <p:spPr bwMode="auto">
            <a:xfrm>
              <a:off x="3701" y="790"/>
              <a:ext cx="595313" cy="352734"/>
            </a:xfrm>
            <a:custGeom>
              <a:avLst/>
              <a:gdLst/>
              <a:ahLst/>
              <a:cxnLst/>
              <a:rect l="0" t="0" r="r" b="b"/>
              <a:pathLst>
                <a:path w="125" h="74">
                  <a:moveTo>
                    <a:pt x="125" y="0"/>
                  </a:moveTo>
                  <a:cubicBezTo>
                    <a:pt x="85" y="22"/>
                    <a:pt x="43" y="47"/>
                    <a:pt x="0" y="74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100" name="Freeform 15"/>
            <p:cNvSpPr/>
            <p:nvPr/>
          </p:nvSpPr>
          <p:spPr bwMode="auto">
            <a:xfrm>
              <a:off x="6012389" y="5579"/>
              <a:ext cx="5497513" cy="6866337"/>
            </a:xfrm>
            <a:custGeom>
              <a:avLst/>
              <a:gdLst/>
              <a:ahLst/>
              <a:cxnLst/>
              <a:rect l="0" t="0" r="r" b="b"/>
              <a:pathLst>
                <a:path w="1155" h="1440">
                  <a:moveTo>
                    <a:pt x="1056" y="1440"/>
                  </a:moveTo>
                  <a:cubicBezTo>
                    <a:pt x="1155" y="1123"/>
                    <a:pt x="875" y="801"/>
                    <a:pt x="686" y="580"/>
                  </a:cubicBezTo>
                  <a:cubicBezTo>
                    <a:pt x="491" y="352"/>
                    <a:pt x="264" y="145"/>
                    <a:pt x="0" y="0"/>
                  </a:cubicBezTo>
                </a:path>
              </a:pathLst>
            </a:custGeom>
            <a:noFill/>
            <a:ln w="12700" cap="flat">
              <a:solidFill>
                <a:schemeClr val="tx1">
                  <a:alpha val="20000"/>
                </a:schemeClr>
              </a:solidFill>
              <a:prstDash val="dashDot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101" name="Freeform 16"/>
            <p:cNvSpPr/>
            <p:nvPr/>
          </p:nvSpPr>
          <p:spPr bwMode="auto">
            <a:xfrm>
              <a:off x="-1061" y="5579"/>
              <a:ext cx="357188" cy="213875"/>
            </a:xfrm>
            <a:custGeom>
              <a:avLst/>
              <a:gdLst/>
              <a:ahLst/>
              <a:cxnLst/>
              <a:rect l="0" t="0" r="r" b="b"/>
              <a:pathLst>
                <a:path w="75" h="45">
                  <a:moveTo>
                    <a:pt x="75" y="0"/>
                  </a:moveTo>
                  <a:cubicBezTo>
                    <a:pt x="50" y="14"/>
                    <a:pt x="25" y="29"/>
                    <a:pt x="0" y="45"/>
                  </a:cubicBezTo>
                </a:path>
              </a:pathLst>
            </a:custGeom>
            <a:noFill/>
            <a:ln w="12700" cap="flat">
              <a:solidFill>
                <a:schemeClr val="tx1">
                  <a:alpha val="20000"/>
                </a:schemeClr>
              </a:solidFill>
              <a:prstDash val="dashDot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102" name="Freeform 17"/>
            <p:cNvSpPr/>
            <p:nvPr/>
          </p:nvSpPr>
          <p:spPr bwMode="auto">
            <a:xfrm>
              <a:off x="6210826" y="790"/>
              <a:ext cx="5522913" cy="6871126"/>
            </a:xfrm>
            <a:custGeom>
              <a:avLst/>
              <a:gdLst/>
              <a:ahLst/>
              <a:cxnLst/>
              <a:rect l="0" t="0" r="r" b="b"/>
              <a:pathLst>
                <a:path w="1160" h="1441">
                  <a:moveTo>
                    <a:pt x="1053" y="1441"/>
                  </a:moveTo>
                  <a:cubicBezTo>
                    <a:pt x="1160" y="1129"/>
                    <a:pt x="892" y="817"/>
                    <a:pt x="705" y="599"/>
                  </a:cubicBezTo>
                  <a:cubicBezTo>
                    <a:pt x="503" y="365"/>
                    <a:pt x="270" y="152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103" name="Freeform 18"/>
            <p:cNvSpPr/>
            <p:nvPr/>
          </p:nvSpPr>
          <p:spPr bwMode="auto">
            <a:xfrm>
              <a:off x="6463239" y="5579"/>
              <a:ext cx="5413375" cy="6866337"/>
            </a:xfrm>
            <a:custGeom>
              <a:avLst/>
              <a:gdLst/>
              <a:ahLst/>
              <a:cxnLst/>
              <a:rect l="0" t="0" r="r" b="b"/>
              <a:pathLst>
                <a:path w="1137" h="1440">
                  <a:moveTo>
                    <a:pt x="1040" y="1440"/>
                  </a:moveTo>
                  <a:cubicBezTo>
                    <a:pt x="1137" y="1131"/>
                    <a:pt x="883" y="828"/>
                    <a:pt x="698" y="611"/>
                  </a:cubicBezTo>
                  <a:cubicBezTo>
                    <a:pt x="498" y="375"/>
                    <a:pt x="268" y="159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104" name="Freeform 19"/>
            <p:cNvSpPr/>
            <p:nvPr/>
          </p:nvSpPr>
          <p:spPr bwMode="auto">
            <a:xfrm>
              <a:off x="6877576" y="5579"/>
              <a:ext cx="5037138" cy="6861550"/>
            </a:xfrm>
            <a:custGeom>
              <a:avLst/>
              <a:gdLst/>
              <a:ahLst/>
              <a:cxnLst/>
              <a:rect l="0" t="0" r="r" b="b"/>
              <a:pathLst>
                <a:path w="1058" h="1439">
                  <a:moveTo>
                    <a:pt x="1011" y="1439"/>
                  </a:moveTo>
                  <a:cubicBezTo>
                    <a:pt x="1058" y="1131"/>
                    <a:pt x="825" y="841"/>
                    <a:pt x="648" y="617"/>
                  </a:cubicBezTo>
                  <a:cubicBezTo>
                    <a:pt x="462" y="383"/>
                    <a:pt x="248" y="168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105" name="Freeform 20"/>
            <p:cNvSpPr/>
            <p:nvPr/>
          </p:nvSpPr>
          <p:spPr bwMode="auto">
            <a:xfrm>
              <a:off x="8768289" y="5579"/>
              <a:ext cx="3417888" cy="2742066"/>
            </a:xfrm>
            <a:custGeom>
              <a:avLst/>
              <a:gdLst/>
              <a:ahLst/>
              <a:cxnLst/>
              <a:rect l="0" t="0" r="r" b="b"/>
              <a:pathLst>
                <a:path w="718" h="575">
                  <a:moveTo>
                    <a:pt x="718" y="575"/>
                  </a:moveTo>
                  <a:cubicBezTo>
                    <a:pt x="500" y="360"/>
                    <a:pt x="260" y="163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106" name="Freeform 21"/>
            <p:cNvSpPr/>
            <p:nvPr/>
          </p:nvSpPr>
          <p:spPr bwMode="auto">
            <a:xfrm>
              <a:off x="9235014" y="10367"/>
              <a:ext cx="2951163" cy="2555325"/>
            </a:xfrm>
            <a:custGeom>
              <a:avLst/>
              <a:gdLst/>
              <a:ahLst/>
              <a:cxnLst/>
              <a:rect l="0" t="0" r="r" b="b"/>
              <a:pathLst>
                <a:path w="620" h="536">
                  <a:moveTo>
                    <a:pt x="620" y="536"/>
                  </a:moveTo>
                  <a:cubicBezTo>
                    <a:pt x="404" y="314"/>
                    <a:pt x="196" y="138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107" name="Freeform 22"/>
            <p:cNvSpPr/>
            <p:nvPr/>
          </p:nvSpPr>
          <p:spPr bwMode="auto">
            <a:xfrm>
              <a:off x="10020826" y="5579"/>
              <a:ext cx="2165350" cy="1358265"/>
            </a:xfrm>
            <a:custGeom>
              <a:avLst/>
              <a:gdLst/>
              <a:ahLst/>
              <a:cxnLst/>
              <a:rect l="0" t="0" r="r" b="b"/>
              <a:pathLst>
                <a:path w="455" h="285">
                  <a:moveTo>
                    <a:pt x="0" y="0"/>
                  </a:moveTo>
                  <a:cubicBezTo>
                    <a:pt x="153" y="85"/>
                    <a:pt x="308" y="180"/>
                    <a:pt x="455" y="285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108" name="Freeform 23"/>
            <p:cNvSpPr/>
            <p:nvPr/>
          </p:nvSpPr>
          <p:spPr bwMode="auto">
            <a:xfrm>
              <a:off x="11290826" y="5579"/>
              <a:ext cx="895350" cy="534687"/>
            </a:xfrm>
            <a:custGeom>
              <a:avLst/>
              <a:gdLst/>
              <a:ahLst/>
              <a:cxnLst/>
              <a:rect l="0" t="0" r="r" b="b"/>
              <a:pathLst>
                <a:path w="188" h="112">
                  <a:moveTo>
                    <a:pt x="0" y="0"/>
                  </a:moveTo>
                  <a:cubicBezTo>
                    <a:pt x="63" y="36"/>
                    <a:pt x="126" y="73"/>
                    <a:pt x="188" y="112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</p:grpSp>
      <p:grpSp>
        <p:nvGrpSpPr>
          <p:cNvPr id="9" name="Group 8"/>
          <p:cNvGrpSpPr/>
          <p:nvPr/>
        </p:nvGrpSpPr>
        <p:grpSpPr>
          <a:xfrm>
            <a:off x="1669293" y="1186483"/>
            <a:ext cx="8848345" cy="4477933"/>
            <a:chOff x="1669293" y="1186483"/>
            <a:chExt cx="8848345" cy="4477933"/>
          </a:xfrm>
        </p:grpSpPr>
        <p:sp>
          <p:nvSpPr>
            <p:cNvPr id="39" name="Rectangle 38"/>
            <p:cNvSpPr/>
            <p:nvPr/>
          </p:nvSpPr>
          <p:spPr>
            <a:xfrm>
              <a:off x="1674042" y="1186483"/>
              <a:ext cx="8843596" cy="716184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40" name="Isosceles Triangle 39"/>
            <p:cNvSpPr/>
            <p:nvPr/>
          </p:nvSpPr>
          <p:spPr>
            <a:xfrm rot="10800000">
              <a:off x="5892384" y="5313353"/>
              <a:ext cx="407233" cy="351063"/>
            </a:xfrm>
            <a:prstGeom prst="triangle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41" name="Rectangle 40"/>
            <p:cNvSpPr/>
            <p:nvPr/>
          </p:nvSpPr>
          <p:spPr>
            <a:xfrm>
              <a:off x="1669293" y="1991156"/>
              <a:ext cx="8845667" cy="3322196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759236" y="2075504"/>
            <a:ext cx="8679915" cy="1748729"/>
          </a:xfrm>
        </p:spPr>
        <p:txBody>
          <a:bodyPr bIns="0" anchor="b">
            <a:normAutofit/>
          </a:bodyPr>
          <a:lstStyle>
            <a:lvl1pPr algn="ctr">
              <a:lnSpc>
                <a:spcPct val="80000"/>
              </a:lnSpc>
              <a:defRPr sz="5400" spc="-150">
                <a:solidFill>
                  <a:srgbClr val="FFFEFF"/>
                </a:solidFill>
              </a:defRPr>
            </a:lvl1pPr>
          </a:lstStyle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759237" y="3906266"/>
            <a:ext cx="8673427" cy="1322587"/>
          </a:xfrm>
        </p:spPr>
        <p:txBody>
          <a:bodyPr tIns="0">
            <a:normAutofit/>
          </a:bodyPr>
          <a:lstStyle>
            <a:lvl1pPr marL="0" indent="0" algn="ctr">
              <a:lnSpc>
                <a:spcPct val="100000"/>
              </a:lnSpc>
              <a:buNone/>
              <a:defRPr sz="1800" b="0">
                <a:solidFill>
                  <a:srgbClr val="FFFEFF"/>
                </a:solidFill>
              </a:defRPr>
            </a:lvl1pPr>
            <a:lvl2pPr marL="457200" indent="0" algn="ctr">
              <a:buNone/>
              <a:defRPr sz="18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ru-RU"/>
              <a:t>Образец подзаголовка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804672" y="320040"/>
            <a:ext cx="3657600" cy="320040"/>
          </a:xfrm>
        </p:spPr>
        <p:txBody>
          <a:bodyPr vert="horz" lIns="91440" tIns="45720" rIns="91440" bIns="45720" rtlCol="0" anchor="ctr"/>
          <a:lstStyle>
            <a:lvl1pPr>
              <a:defRPr lang="en-US"/>
            </a:lvl1pPr>
          </a:lstStyle>
          <a:p>
            <a:fld id="{7107D351-ED37-4255-92AD-E31E86D8FD5D}" type="datetimeFigureOut">
              <a:rPr lang="ru-RU" smtClean="0"/>
              <a:t>15.12.2023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804672" y="6227064"/>
            <a:ext cx="10588752" cy="320040"/>
          </a:xfrm>
        </p:spPr>
        <p:txBody>
          <a:bodyPr/>
          <a:lstStyle>
            <a:lvl1pPr algn="ctr">
              <a:defRPr/>
            </a:lvl1pPr>
          </a:lstStyle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10469880" y="320040"/>
            <a:ext cx="914400" cy="320040"/>
          </a:xfrm>
        </p:spPr>
        <p:txBody>
          <a:bodyPr/>
          <a:lstStyle/>
          <a:p>
            <a:fld id="{614F0318-9780-47E3-8CDF-E7DF493621EA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32266481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5" name="Group 74"/>
          <p:cNvGrpSpPr/>
          <p:nvPr/>
        </p:nvGrpSpPr>
        <p:grpSpPr>
          <a:xfrm>
            <a:off x="-417513" y="0"/>
            <a:ext cx="12584114" cy="6853238"/>
            <a:chOff x="-417513" y="0"/>
            <a:chExt cx="12584114" cy="6853238"/>
          </a:xfrm>
        </p:grpSpPr>
        <p:sp>
          <p:nvSpPr>
            <p:cNvPr id="76" name="Freeform 5"/>
            <p:cNvSpPr/>
            <p:nvPr/>
          </p:nvSpPr>
          <p:spPr bwMode="auto">
            <a:xfrm>
              <a:off x="1306513" y="0"/>
              <a:ext cx="3862388" cy="6843713"/>
            </a:xfrm>
            <a:custGeom>
              <a:avLst/>
              <a:gdLst/>
              <a:ahLst/>
              <a:cxnLst/>
              <a:rect l="0" t="0" r="r" b="b"/>
              <a:pathLst>
                <a:path w="813" h="1440">
                  <a:moveTo>
                    <a:pt x="813" y="0"/>
                  </a:moveTo>
                  <a:cubicBezTo>
                    <a:pt x="331" y="221"/>
                    <a:pt x="0" y="1039"/>
                    <a:pt x="435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77" name="Freeform 6"/>
            <p:cNvSpPr/>
            <p:nvPr/>
          </p:nvSpPr>
          <p:spPr bwMode="auto">
            <a:xfrm>
              <a:off x="10626725" y="9525"/>
              <a:ext cx="1539875" cy="555625"/>
            </a:xfrm>
            <a:custGeom>
              <a:avLst/>
              <a:gdLst/>
              <a:ahLst/>
              <a:cxnLst/>
              <a:rect l="0" t="0" r="r" b="b"/>
              <a:pathLst>
                <a:path w="324" h="117">
                  <a:moveTo>
                    <a:pt x="324" y="117"/>
                  </a:moveTo>
                  <a:cubicBezTo>
                    <a:pt x="223" y="64"/>
                    <a:pt x="107" y="28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78" name="Freeform 7"/>
            <p:cNvSpPr/>
            <p:nvPr/>
          </p:nvSpPr>
          <p:spPr bwMode="auto">
            <a:xfrm>
              <a:off x="10247313" y="5013325"/>
              <a:ext cx="1919288" cy="1830388"/>
            </a:xfrm>
            <a:custGeom>
              <a:avLst/>
              <a:gdLst/>
              <a:ahLst/>
              <a:cxnLst/>
              <a:rect l="0" t="0" r="r" b="b"/>
              <a:pathLst>
                <a:path w="404" h="385">
                  <a:moveTo>
                    <a:pt x="0" y="385"/>
                  </a:moveTo>
                  <a:cubicBezTo>
                    <a:pt x="146" y="272"/>
                    <a:pt x="285" y="142"/>
                    <a:pt x="404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79" name="Freeform 8"/>
            <p:cNvSpPr/>
            <p:nvPr/>
          </p:nvSpPr>
          <p:spPr bwMode="auto">
            <a:xfrm>
              <a:off x="1120775" y="0"/>
              <a:ext cx="3676650" cy="6843713"/>
            </a:xfrm>
            <a:custGeom>
              <a:avLst/>
              <a:gdLst/>
              <a:ahLst/>
              <a:cxnLst/>
              <a:rect l="0" t="0" r="r" b="b"/>
              <a:pathLst>
                <a:path w="774" h="1440">
                  <a:moveTo>
                    <a:pt x="774" y="0"/>
                  </a:moveTo>
                  <a:cubicBezTo>
                    <a:pt x="312" y="240"/>
                    <a:pt x="0" y="1034"/>
                    <a:pt x="411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0" name="Freeform 9"/>
            <p:cNvSpPr/>
            <p:nvPr/>
          </p:nvSpPr>
          <p:spPr bwMode="auto">
            <a:xfrm>
              <a:off x="11202988" y="9525"/>
              <a:ext cx="963613" cy="366713"/>
            </a:xfrm>
            <a:custGeom>
              <a:avLst/>
              <a:gdLst/>
              <a:ahLst/>
              <a:cxnLst/>
              <a:rect l="0" t="0" r="r" b="b"/>
              <a:pathLst>
                <a:path w="203" h="77">
                  <a:moveTo>
                    <a:pt x="203" y="77"/>
                  </a:moveTo>
                  <a:cubicBezTo>
                    <a:pt x="138" y="46"/>
                    <a:pt x="68" y="21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1" name="Freeform 10"/>
            <p:cNvSpPr/>
            <p:nvPr/>
          </p:nvSpPr>
          <p:spPr bwMode="auto">
            <a:xfrm>
              <a:off x="10494963" y="5275263"/>
              <a:ext cx="1666875" cy="1577975"/>
            </a:xfrm>
            <a:custGeom>
              <a:avLst/>
              <a:gdLst/>
              <a:ahLst/>
              <a:cxnLst/>
              <a:rect l="0" t="0" r="r" b="b"/>
              <a:pathLst>
                <a:path w="351" h="332">
                  <a:moveTo>
                    <a:pt x="0" y="332"/>
                  </a:moveTo>
                  <a:cubicBezTo>
                    <a:pt x="125" y="232"/>
                    <a:pt x="245" y="121"/>
                    <a:pt x="351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2" name="Freeform 11"/>
            <p:cNvSpPr/>
            <p:nvPr/>
          </p:nvSpPr>
          <p:spPr bwMode="auto">
            <a:xfrm>
              <a:off x="1001713" y="0"/>
              <a:ext cx="3621088" cy="6843713"/>
            </a:xfrm>
            <a:custGeom>
              <a:avLst/>
              <a:gdLst/>
              <a:ahLst/>
              <a:cxnLst/>
              <a:rect l="0" t="0" r="r" b="b"/>
              <a:pathLst>
                <a:path w="762" h="1440">
                  <a:moveTo>
                    <a:pt x="762" y="0"/>
                  </a:moveTo>
                  <a:cubicBezTo>
                    <a:pt x="308" y="245"/>
                    <a:pt x="0" y="1033"/>
                    <a:pt x="403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3" name="Freeform 12"/>
            <p:cNvSpPr/>
            <p:nvPr/>
          </p:nvSpPr>
          <p:spPr bwMode="auto">
            <a:xfrm>
              <a:off x="11501438" y="9525"/>
              <a:ext cx="665163" cy="257175"/>
            </a:xfrm>
            <a:custGeom>
              <a:avLst/>
              <a:gdLst/>
              <a:ahLst/>
              <a:cxnLst/>
              <a:rect l="0" t="0" r="r" b="b"/>
              <a:pathLst>
                <a:path w="140" h="54">
                  <a:moveTo>
                    <a:pt x="140" y="54"/>
                  </a:moveTo>
                  <a:cubicBezTo>
                    <a:pt x="95" y="34"/>
                    <a:pt x="48" y="16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4" name="Freeform 13"/>
            <p:cNvSpPr/>
            <p:nvPr/>
          </p:nvSpPr>
          <p:spPr bwMode="auto">
            <a:xfrm>
              <a:off x="10641013" y="5408613"/>
              <a:ext cx="1525588" cy="1435100"/>
            </a:xfrm>
            <a:custGeom>
              <a:avLst/>
              <a:gdLst/>
              <a:ahLst/>
              <a:cxnLst/>
              <a:rect l="0" t="0" r="r" b="b"/>
              <a:pathLst>
                <a:path w="321" h="302">
                  <a:moveTo>
                    <a:pt x="0" y="302"/>
                  </a:moveTo>
                  <a:cubicBezTo>
                    <a:pt x="114" y="210"/>
                    <a:pt x="223" y="109"/>
                    <a:pt x="321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5" name="Freeform 14"/>
            <p:cNvSpPr/>
            <p:nvPr/>
          </p:nvSpPr>
          <p:spPr bwMode="auto">
            <a:xfrm>
              <a:off x="1001713" y="0"/>
              <a:ext cx="3244850" cy="6843713"/>
            </a:xfrm>
            <a:custGeom>
              <a:avLst/>
              <a:gdLst/>
              <a:ahLst/>
              <a:cxnLst/>
              <a:rect l="0" t="0" r="r" b="b"/>
              <a:pathLst>
                <a:path w="683" h="1440">
                  <a:moveTo>
                    <a:pt x="683" y="0"/>
                  </a:moveTo>
                  <a:cubicBezTo>
                    <a:pt x="258" y="256"/>
                    <a:pt x="0" y="1041"/>
                    <a:pt x="355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6" name="Freeform 15"/>
            <p:cNvSpPr/>
            <p:nvPr/>
          </p:nvSpPr>
          <p:spPr bwMode="auto">
            <a:xfrm>
              <a:off x="10802938" y="5518150"/>
              <a:ext cx="1363663" cy="1325563"/>
            </a:xfrm>
            <a:custGeom>
              <a:avLst/>
              <a:gdLst/>
              <a:ahLst/>
              <a:cxnLst/>
              <a:rect l="0" t="0" r="r" b="b"/>
              <a:pathLst>
                <a:path w="287" h="279">
                  <a:moveTo>
                    <a:pt x="0" y="279"/>
                  </a:moveTo>
                  <a:cubicBezTo>
                    <a:pt x="101" y="193"/>
                    <a:pt x="198" y="100"/>
                    <a:pt x="287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7" name="Freeform 16"/>
            <p:cNvSpPr/>
            <p:nvPr/>
          </p:nvSpPr>
          <p:spPr bwMode="auto">
            <a:xfrm>
              <a:off x="889000" y="0"/>
              <a:ext cx="3230563" cy="6843713"/>
            </a:xfrm>
            <a:custGeom>
              <a:avLst/>
              <a:gdLst/>
              <a:ahLst/>
              <a:cxnLst/>
              <a:rect l="0" t="0" r="r" b="b"/>
              <a:pathLst>
                <a:path w="680" h="1440">
                  <a:moveTo>
                    <a:pt x="680" y="0"/>
                  </a:moveTo>
                  <a:cubicBezTo>
                    <a:pt x="257" y="265"/>
                    <a:pt x="0" y="1026"/>
                    <a:pt x="337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8" name="Freeform 17"/>
            <p:cNvSpPr/>
            <p:nvPr/>
          </p:nvSpPr>
          <p:spPr bwMode="auto">
            <a:xfrm>
              <a:off x="10979150" y="5694363"/>
              <a:ext cx="1187450" cy="1149350"/>
            </a:xfrm>
            <a:custGeom>
              <a:avLst/>
              <a:gdLst/>
              <a:ahLst/>
              <a:cxnLst/>
              <a:rect l="0" t="0" r="r" b="b"/>
              <a:pathLst>
                <a:path w="250" h="242">
                  <a:moveTo>
                    <a:pt x="0" y="242"/>
                  </a:moveTo>
                  <a:cubicBezTo>
                    <a:pt x="88" y="166"/>
                    <a:pt x="172" y="85"/>
                    <a:pt x="25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9" name="Freeform 18"/>
            <p:cNvSpPr/>
            <p:nvPr/>
          </p:nvSpPr>
          <p:spPr bwMode="auto">
            <a:xfrm>
              <a:off x="484188" y="0"/>
              <a:ext cx="3421063" cy="6843713"/>
            </a:xfrm>
            <a:custGeom>
              <a:avLst/>
              <a:gdLst/>
              <a:ahLst/>
              <a:cxnLst/>
              <a:rect l="0" t="0" r="r" b="b"/>
              <a:pathLst>
                <a:path w="720" h="1440">
                  <a:moveTo>
                    <a:pt x="720" y="0"/>
                  </a:moveTo>
                  <a:cubicBezTo>
                    <a:pt x="316" y="282"/>
                    <a:pt x="0" y="1018"/>
                    <a:pt x="362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0" name="Freeform 19"/>
            <p:cNvSpPr/>
            <p:nvPr/>
          </p:nvSpPr>
          <p:spPr bwMode="auto">
            <a:xfrm>
              <a:off x="11287125" y="6049963"/>
              <a:ext cx="879475" cy="793750"/>
            </a:xfrm>
            <a:custGeom>
              <a:avLst/>
              <a:gdLst/>
              <a:ahLst/>
              <a:cxnLst/>
              <a:rect l="0" t="0" r="r" b="b"/>
              <a:pathLst>
                <a:path w="185" h="167">
                  <a:moveTo>
                    <a:pt x="0" y="167"/>
                  </a:moveTo>
                  <a:cubicBezTo>
                    <a:pt x="63" y="114"/>
                    <a:pt x="125" y="58"/>
                    <a:pt x="185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1" name="Freeform 20"/>
            <p:cNvSpPr/>
            <p:nvPr/>
          </p:nvSpPr>
          <p:spPr bwMode="auto">
            <a:xfrm>
              <a:off x="598488" y="0"/>
              <a:ext cx="2717800" cy="6843713"/>
            </a:xfrm>
            <a:custGeom>
              <a:avLst/>
              <a:gdLst/>
              <a:ahLst/>
              <a:cxnLst/>
              <a:rect l="0" t="0" r="r" b="b"/>
              <a:pathLst>
                <a:path w="572" h="1440">
                  <a:moveTo>
                    <a:pt x="572" y="0"/>
                  </a:moveTo>
                  <a:cubicBezTo>
                    <a:pt x="213" y="320"/>
                    <a:pt x="0" y="979"/>
                    <a:pt x="164" y="1440"/>
                  </a:cubicBezTo>
                </a:path>
              </a:pathLst>
            </a:custGeom>
            <a:noFill/>
            <a:ln w="12700" cap="flat">
              <a:solidFill>
                <a:schemeClr val="tx1">
                  <a:alpha val="20000"/>
                </a:schemeClr>
              </a:solidFill>
              <a:prstDash val="dashDot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2" name="Freeform 21"/>
            <p:cNvSpPr/>
            <p:nvPr/>
          </p:nvSpPr>
          <p:spPr bwMode="auto">
            <a:xfrm>
              <a:off x="261938" y="0"/>
              <a:ext cx="2944813" cy="6843713"/>
            </a:xfrm>
            <a:custGeom>
              <a:avLst/>
              <a:gdLst/>
              <a:ahLst/>
              <a:cxnLst/>
              <a:rect l="0" t="0" r="r" b="b"/>
              <a:pathLst>
                <a:path w="620" h="1440">
                  <a:moveTo>
                    <a:pt x="620" y="0"/>
                  </a:moveTo>
                  <a:cubicBezTo>
                    <a:pt x="248" y="325"/>
                    <a:pt x="0" y="960"/>
                    <a:pt x="186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lg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3" name="Freeform 22"/>
            <p:cNvSpPr/>
            <p:nvPr/>
          </p:nvSpPr>
          <p:spPr bwMode="auto">
            <a:xfrm>
              <a:off x="-417513" y="0"/>
              <a:ext cx="2403475" cy="6843713"/>
            </a:xfrm>
            <a:custGeom>
              <a:avLst/>
              <a:gdLst/>
              <a:ahLst/>
              <a:cxnLst/>
              <a:rect l="0" t="0" r="r" b="b"/>
              <a:pathLst>
                <a:path w="506" h="1440">
                  <a:moveTo>
                    <a:pt x="506" y="0"/>
                  </a:moveTo>
                  <a:cubicBezTo>
                    <a:pt x="109" y="356"/>
                    <a:pt x="0" y="943"/>
                    <a:pt x="171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4" name="Freeform 23"/>
            <p:cNvSpPr/>
            <p:nvPr/>
          </p:nvSpPr>
          <p:spPr bwMode="auto">
            <a:xfrm>
              <a:off x="14288" y="9525"/>
              <a:ext cx="1771650" cy="3198813"/>
            </a:xfrm>
            <a:custGeom>
              <a:avLst/>
              <a:gdLst/>
              <a:ahLst/>
              <a:cxnLst/>
              <a:rect l="0" t="0" r="r" b="b"/>
              <a:pathLst>
                <a:path w="373" h="673">
                  <a:moveTo>
                    <a:pt x="373" y="0"/>
                  </a:moveTo>
                  <a:cubicBezTo>
                    <a:pt x="175" y="183"/>
                    <a:pt x="51" y="409"/>
                    <a:pt x="0" y="673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5" name="Freeform 24"/>
            <p:cNvSpPr/>
            <p:nvPr/>
          </p:nvSpPr>
          <p:spPr bwMode="auto">
            <a:xfrm>
              <a:off x="4763" y="6016625"/>
              <a:ext cx="214313" cy="827088"/>
            </a:xfrm>
            <a:custGeom>
              <a:avLst/>
              <a:gdLst/>
              <a:ahLst/>
              <a:cxnLst/>
              <a:rect l="0" t="0" r="r" b="b"/>
              <a:pathLst>
                <a:path w="45" h="174">
                  <a:moveTo>
                    <a:pt x="0" y="0"/>
                  </a:moveTo>
                  <a:cubicBezTo>
                    <a:pt x="11" y="59"/>
                    <a:pt x="26" y="118"/>
                    <a:pt x="45" y="174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6" name="Freeform 25"/>
            <p:cNvSpPr/>
            <p:nvPr/>
          </p:nvSpPr>
          <p:spPr bwMode="auto">
            <a:xfrm>
              <a:off x="14288" y="0"/>
              <a:ext cx="1562100" cy="2228850"/>
            </a:xfrm>
            <a:custGeom>
              <a:avLst/>
              <a:gdLst/>
              <a:ahLst/>
              <a:cxnLst/>
              <a:rect l="0" t="0" r="r" b="b"/>
              <a:pathLst>
                <a:path w="329" h="469">
                  <a:moveTo>
                    <a:pt x="329" y="0"/>
                  </a:moveTo>
                  <a:cubicBezTo>
                    <a:pt x="189" y="133"/>
                    <a:pt x="69" y="288"/>
                    <a:pt x="0" y="469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</p:grpSp>
      <p:grpSp>
        <p:nvGrpSpPr>
          <p:cNvPr id="22" name="Group 21"/>
          <p:cNvGrpSpPr/>
          <p:nvPr/>
        </p:nvGrpSpPr>
        <p:grpSpPr>
          <a:xfrm>
            <a:off x="800144" y="1699589"/>
            <a:ext cx="3674476" cy="3470421"/>
            <a:chOff x="697883" y="1816768"/>
            <a:chExt cx="3674476" cy="3470421"/>
          </a:xfrm>
        </p:grpSpPr>
        <p:sp>
          <p:nvSpPr>
            <p:cNvPr id="23" name="Rectangle 22"/>
            <p:cNvSpPr/>
            <p:nvPr/>
          </p:nvSpPr>
          <p:spPr>
            <a:xfrm>
              <a:off x="697883" y="1816768"/>
              <a:ext cx="3674476" cy="502920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24" name="Isosceles Triangle 22"/>
            <p:cNvSpPr/>
            <p:nvPr/>
          </p:nvSpPr>
          <p:spPr>
            <a:xfrm rot="10800000">
              <a:off x="2380224" y="5014786"/>
              <a:ext cx="315988" cy="272403"/>
            </a:xfrm>
            <a:prstGeom prst="triangle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25" name="Rectangle 24"/>
            <p:cNvSpPr/>
            <p:nvPr/>
          </p:nvSpPr>
          <p:spPr>
            <a:xfrm>
              <a:off x="704075" y="2392840"/>
              <a:ext cx="3668284" cy="2624327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88632" y="2349925"/>
            <a:ext cx="3501196" cy="2456441"/>
          </a:xfrm>
        </p:spPr>
        <p:txBody>
          <a:bodyPr/>
          <a:lstStyle>
            <a:lvl1pPr>
              <a:defRPr>
                <a:solidFill>
                  <a:srgbClr val="FFFEFF"/>
                </a:solidFill>
              </a:defRPr>
            </a:lvl1pPr>
          </a:lstStyle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5109983" y="794719"/>
            <a:ext cx="6275035" cy="5257090"/>
          </a:xfrm>
        </p:spPr>
        <p:txBody>
          <a:bodyPr vert="eaVert"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107D351-ED37-4255-92AD-E31E86D8FD5D}" type="datetimeFigureOut">
              <a:rPr lang="ru-RU" smtClean="0"/>
              <a:t>15.12.2023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4F0318-9780-47E3-8CDF-E7DF493621EA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84042514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5" name="Group 74"/>
          <p:cNvGrpSpPr/>
          <p:nvPr/>
        </p:nvGrpSpPr>
        <p:grpSpPr>
          <a:xfrm flipH="1">
            <a:off x="0" y="0"/>
            <a:ext cx="12584114" cy="6853238"/>
            <a:chOff x="-417513" y="0"/>
            <a:chExt cx="12584114" cy="6853238"/>
          </a:xfrm>
        </p:grpSpPr>
        <p:sp>
          <p:nvSpPr>
            <p:cNvPr id="76" name="Freeform 5"/>
            <p:cNvSpPr/>
            <p:nvPr/>
          </p:nvSpPr>
          <p:spPr bwMode="auto">
            <a:xfrm>
              <a:off x="1306513" y="0"/>
              <a:ext cx="3862388" cy="6843713"/>
            </a:xfrm>
            <a:custGeom>
              <a:avLst/>
              <a:gdLst/>
              <a:ahLst/>
              <a:cxnLst/>
              <a:rect l="0" t="0" r="r" b="b"/>
              <a:pathLst>
                <a:path w="813" h="1440">
                  <a:moveTo>
                    <a:pt x="813" y="0"/>
                  </a:moveTo>
                  <a:cubicBezTo>
                    <a:pt x="331" y="221"/>
                    <a:pt x="0" y="1039"/>
                    <a:pt x="435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77" name="Freeform 6"/>
            <p:cNvSpPr/>
            <p:nvPr/>
          </p:nvSpPr>
          <p:spPr bwMode="auto">
            <a:xfrm>
              <a:off x="10626725" y="9525"/>
              <a:ext cx="1539875" cy="555625"/>
            </a:xfrm>
            <a:custGeom>
              <a:avLst/>
              <a:gdLst/>
              <a:ahLst/>
              <a:cxnLst/>
              <a:rect l="0" t="0" r="r" b="b"/>
              <a:pathLst>
                <a:path w="324" h="117">
                  <a:moveTo>
                    <a:pt x="324" y="117"/>
                  </a:moveTo>
                  <a:cubicBezTo>
                    <a:pt x="223" y="64"/>
                    <a:pt x="107" y="28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78" name="Freeform 7"/>
            <p:cNvSpPr/>
            <p:nvPr/>
          </p:nvSpPr>
          <p:spPr bwMode="auto">
            <a:xfrm>
              <a:off x="10247313" y="5013325"/>
              <a:ext cx="1919288" cy="1830388"/>
            </a:xfrm>
            <a:custGeom>
              <a:avLst/>
              <a:gdLst/>
              <a:ahLst/>
              <a:cxnLst/>
              <a:rect l="0" t="0" r="r" b="b"/>
              <a:pathLst>
                <a:path w="404" h="385">
                  <a:moveTo>
                    <a:pt x="0" y="385"/>
                  </a:moveTo>
                  <a:cubicBezTo>
                    <a:pt x="146" y="272"/>
                    <a:pt x="285" y="142"/>
                    <a:pt x="404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79" name="Freeform 8"/>
            <p:cNvSpPr/>
            <p:nvPr/>
          </p:nvSpPr>
          <p:spPr bwMode="auto">
            <a:xfrm>
              <a:off x="1120775" y="0"/>
              <a:ext cx="3676650" cy="6843713"/>
            </a:xfrm>
            <a:custGeom>
              <a:avLst/>
              <a:gdLst/>
              <a:ahLst/>
              <a:cxnLst/>
              <a:rect l="0" t="0" r="r" b="b"/>
              <a:pathLst>
                <a:path w="774" h="1440">
                  <a:moveTo>
                    <a:pt x="774" y="0"/>
                  </a:moveTo>
                  <a:cubicBezTo>
                    <a:pt x="312" y="240"/>
                    <a:pt x="0" y="1034"/>
                    <a:pt x="411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0" name="Freeform 9"/>
            <p:cNvSpPr/>
            <p:nvPr/>
          </p:nvSpPr>
          <p:spPr bwMode="auto">
            <a:xfrm>
              <a:off x="11202988" y="9525"/>
              <a:ext cx="963613" cy="366713"/>
            </a:xfrm>
            <a:custGeom>
              <a:avLst/>
              <a:gdLst/>
              <a:ahLst/>
              <a:cxnLst/>
              <a:rect l="0" t="0" r="r" b="b"/>
              <a:pathLst>
                <a:path w="203" h="77">
                  <a:moveTo>
                    <a:pt x="203" y="77"/>
                  </a:moveTo>
                  <a:cubicBezTo>
                    <a:pt x="138" y="46"/>
                    <a:pt x="68" y="21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1" name="Freeform 10"/>
            <p:cNvSpPr/>
            <p:nvPr/>
          </p:nvSpPr>
          <p:spPr bwMode="auto">
            <a:xfrm>
              <a:off x="10494963" y="5275263"/>
              <a:ext cx="1666875" cy="1577975"/>
            </a:xfrm>
            <a:custGeom>
              <a:avLst/>
              <a:gdLst/>
              <a:ahLst/>
              <a:cxnLst/>
              <a:rect l="0" t="0" r="r" b="b"/>
              <a:pathLst>
                <a:path w="351" h="332">
                  <a:moveTo>
                    <a:pt x="0" y="332"/>
                  </a:moveTo>
                  <a:cubicBezTo>
                    <a:pt x="125" y="232"/>
                    <a:pt x="245" y="121"/>
                    <a:pt x="351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2" name="Freeform 11"/>
            <p:cNvSpPr/>
            <p:nvPr/>
          </p:nvSpPr>
          <p:spPr bwMode="auto">
            <a:xfrm>
              <a:off x="1001713" y="0"/>
              <a:ext cx="3621088" cy="6843713"/>
            </a:xfrm>
            <a:custGeom>
              <a:avLst/>
              <a:gdLst/>
              <a:ahLst/>
              <a:cxnLst/>
              <a:rect l="0" t="0" r="r" b="b"/>
              <a:pathLst>
                <a:path w="762" h="1440">
                  <a:moveTo>
                    <a:pt x="762" y="0"/>
                  </a:moveTo>
                  <a:cubicBezTo>
                    <a:pt x="308" y="245"/>
                    <a:pt x="0" y="1033"/>
                    <a:pt x="403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3" name="Freeform 12"/>
            <p:cNvSpPr/>
            <p:nvPr/>
          </p:nvSpPr>
          <p:spPr bwMode="auto">
            <a:xfrm>
              <a:off x="11501438" y="9525"/>
              <a:ext cx="665163" cy="257175"/>
            </a:xfrm>
            <a:custGeom>
              <a:avLst/>
              <a:gdLst/>
              <a:ahLst/>
              <a:cxnLst/>
              <a:rect l="0" t="0" r="r" b="b"/>
              <a:pathLst>
                <a:path w="140" h="54">
                  <a:moveTo>
                    <a:pt x="140" y="54"/>
                  </a:moveTo>
                  <a:cubicBezTo>
                    <a:pt x="95" y="34"/>
                    <a:pt x="48" y="16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4" name="Freeform 13"/>
            <p:cNvSpPr/>
            <p:nvPr/>
          </p:nvSpPr>
          <p:spPr bwMode="auto">
            <a:xfrm>
              <a:off x="10641013" y="5408613"/>
              <a:ext cx="1525588" cy="1435100"/>
            </a:xfrm>
            <a:custGeom>
              <a:avLst/>
              <a:gdLst/>
              <a:ahLst/>
              <a:cxnLst/>
              <a:rect l="0" t="0" r="r" b="b"/>
              <a:pathLst>
                <a:path w="321" h="302">
                  <a:moveTo>
                    <a:pt x="0" y="302"/>
                  </a:moveTo>
                  <a:cubicBezTo>
                    <a:pt x="114" y="210"/>
                    <a:pt x="223" y="109"/>
                    <a:pt x="321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5" name="Freeform 14"/>
            <p:cNvSpPr/>
            <p:nvPr/>
          </p:nvSpPr>
          <p:spPr bwMode="auto">
            <a:xfrm>
              <a:off x="1001713" y="0"/>
              <a:ext cx="3244850" cy="6843713"/>
            </a:xfrm>
            <a:custGeom>
              <a:avLst/>
              <a:gdLst/>
              <a:ahLst/>
              <a:cxnLst/>
              <a:rect l="0" t="0" r="r" b="b"/>
              <a:pathLst>
                <a:path w="683" h="1440">
                  <a:moveTo>
                    <a:pt x="683" y="0"/>
                  </a:moveTo>
                  <a:cubicBezTo>
                    <a:pt x="258" y="256"/>
                    <a:pt x="0" y="1041"/>
                    <a:pt x="355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6" name="Freeform 15"/>
            <p:cNvSpPr/>
            <p:nvPr/>
          </p:nvSpPr>
          <p:spPr bwMode="auto">
            <a:xfrm>
              <a:off x="10802938" y="5518150"/>
              <a:ext cx="1363663" cy="1325563"/>
            </a:xfrm>
            <a:custGeom>
              <a:avLst/>
              <a:gdLst/>
              <a:ahLst/>
              <a:cxnLst/>
              <a:rect l="0" t="0" r="r" b="b"/>
              <a:pathLst>
                <a:path w="287" h="279">
                  <a:moveTo>
                    <a:pt x="0" y="279"/>
                  </a:moveTo>
                  <a:cubicBezTo>
                    <a:pt x="101" y="193"/>
                    <a:pt x="198" y="100"/>
                    <a:pt x="287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7" name="Freeform 16"/>
            <p:cNvSpPr/>
            <p:nvPr/>
          </p:nvSpPr>
          <p:spPr bwMode="auto">
            <a:xfrm>
              <a:off x="889000" y="0"/>
              <a:ext cx="3230563" cy="6843713"/>
            </a:xfrm>
            <a:custGeom>
              <a:avLst/>
              <a:gdLst/>
              <a:ahLst/>
              <a:cxnLst/>
              <a:rect l="0" t="0" r="r" b="b"/>
              <a:pathLst>
                <a:path w="680" h="1440">
                  <a:moveTo>
                    <a:pt x="680" y="0"/>
                  </a:moveTo>
                  <a:cubicBezTo>
                    <a:pt x="257" y="265"/>
                    <a:pt x="0" y="1026"/>
                    <a:pt x="337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8" name="Freeform 17"/>
            <p:cNvSpPr/>
            <p:nvPr/>
          </p:nvSpPr>
          <p:spPr bwMode="auto">
            <a:xfrm>
              <a:off x="10979150" y="5694363"/>
              <a:ext cx="1187450" cy="1149350"/>
            </a:xfrm>
            <a:custGeom>
              <a:avLst/>
              <a:gdLst/>
              <a:ahLst/>
              <a:cxnLst/>
              <a:rect l="0" t="0" r="r" b="b"/>
              <a:pathLst>
                <a:path w="250" h="242">
                  <a:moveTo>
                    <a:pt x="0" y="242"/>
                  </a:moveTo>
                  <a:cubicBezTo>
                    <a:pt x="88" y="166"/>
                    <a:pt x="172" y="85"/>
                    <a:pt x="25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9" name="Freeform 18"/>
            <p:cNvSpPr/>
            <p:nvPr/>
          </p:nvSpPr>
          <p:spPr bwMode="auto">
            <a:xfrm>
              <a:off x="484188" y="0"/>
              <a:ext cx="3421063" cy="6843713"/>
            </a:xfrm>
            <a:custGeom>
              <a:avLst/>
              <a:gdLst/>
              <a:ahLst/>
              <a:cxnLst/>
              <a:rect l="0" t="0" r="r" b="b"/>
              <a:pathLst>
                <a:path w="720" h="1440">
                  <a:moveTo>
                    <a:pt x="720" y="0"/>
                  </a:moveTo>
                  <a:cubicBezTo>
                    <a:pt x="316" y="282"/>
                    <a:pt x="0" y="1018"/>
                    <a:pt x="362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0" name="Freeform 19"/>
            <p:cNvSpPr/>
            <p:nvPr/>
          </p:nvSpPr>
          <p:spPr bwMode="auto">
            <a:xfrm>
              <a:off x="11287125" y="6049963"/>
              <a:ext cx="879475" cy="793750"/>
            </a:xfrm>
            <a:custGeom>
              <a:avLst/>
              <a:gdLst/>
              <a:ahLst/>
              <a:cxnLst/>
              <a:rect l="0" t="0" r="r" b="b"/>
              <a:pathLst>
                <a:path w="185" h="167">
                  <a:moveTo>
                    <a:pt x="0" y="167"/>
                  </a:moveTo>
                  <a:cubicBezTo>
                    <a:pt x="63" y="114"/>
                    <a:pt x="125" y="58"/>
                    <a:pt x="185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1" name="Freeform 20"/>
            <p:cNvSpPr/>
            <p:nvPr/>
          </p:nvSpPr>
          <p:spPr bwMode="auto">
            <a:xfrm>
              <a:off x="598488" y="0"/>
              <a:ext cx="2717800" cy="6843713"/>
            </a:xfrm>
            <a:custGeom>
              <a:avLst/>
              <a:gdLst/>
              <a:ahLst/>
              <a:cxnLst/>
              <a:rect l="0" t="0" r="r" b="b"/>
              <a:pathLst>
                <a:path w="572" h="1440">
                  <a:moveTo>
                    <a:pt x="572" y="0"/>
                  </a:moveTo>
                  <a:cubicBezTo>
                    <a:pt x="213" y="320"/>
                    <a:pt x="0" y="979"/>
                    <a:pt x="164" y="1440"/>
                  </a:cubicBezTo>
                </a:path>
              </a:pathLst>
            </a:custGeom>
            <a:noFill/>
            <a:ln w="12700" cap="flat">
              <a:solidFill>
                <a:schemeClr val="tx1">
                  <a:alpha val="20000"/>
                </a:schemeClr>
              </a:solidFill>
              <a:prstDash val="dashDot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2" name="Freeform 21"/>
            <p:cNvSpPr/>
            <p:nvPr/>
          </p:nvSpPr>
          <p:spPr bwMode="auto">
            <a:xfrm>
              <a:off x="261938" y="0"/>
              <a:ext cx="2944813" cy="6843713"/>
            </a:xfrm>
            <a:custGeom>
              <a:avLst/>
              <a:gdLst/>
              <a:ahLst/>
              <a:cxnLst/>
              <a:rect l="0" t="0" r="r" b="b"/>
              <a:pathLst>
                <a:path w="620" h="1440">
                  <a:moveTo>
                    <a:pt x="620" y="0"/>
                  </a:moveTo>
                  <a:cubicBezTo>
                    <a:pt x="248" y="325"/>
                    <a:pt x="0" y="960"/>
                    <a:pt x="186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lg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3" name="Freeform 22"/>
            <p:cNvSpPr/>
            <p:nvPr/>
          </p:nvSpPr>
          <p:spPr bwMode="auto">
            <a:xfrm>
              <a:off x="-417513" y="0"/>
              <a:ext cx="2403475" cy="6843713"/>
            </a:xfrm>
            <a:custGeom>
              <a:avLst/>
              <a:gdLst/>
              <a:ahLst/>
              <a:cxnLst/>
              <a:rect l="0" t="0" r="r" b="b"/>
              <a:pathLst>
                <a:path w="506" h="1440">
                  <a:moveTo>
                    <a:pt x="506" y="0"/>
                  </a:moveTo>
                  <a:cubicBezTo>
                    <a:pt x="109" y="356"/>
                    <a:pt x="0" y="943"/>
                    <a:pt x="171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4" name="Freeform 23"/>
            <p:cNvSpPr/>
            <p:nvPr/>
          </p:nvSpPr>
          <p:spPr bwMode="auto">
            <a:xfrm>
              <a:off x="14288" y="9525"/>
              <a:ext cx="1771650" cy="3198813"/>
            </a:xfrm>
            <a:custGeom>
              <a:avLst/>
              <a:gdLst/>
              <a:ahLst/>
              <a:cxnLst/>
              <a:rect l="0" t="0" r="r" b="b"/>
              <a:pathLst>
                <a:path w="373" h="673">
                  <a:moveTo>
                    <a:pt x="373" y="0"/>
                  </a:moveTo>
                  <a:cubicBezTo>
                    <a:pt x="175" y="183"/>
                    <a:pt x="51" y="409"/>
                    <a:pt x="0" y="673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5" name="Freeform 24"/>
            <p:cNvSpPr/>
            <p:nvPr/>
          </p:nvSpPr>
          <p:spPr bwMode="auto">
            <a:xfrm>
              <a:off x="4763" y="6016625"/>
              <a:ext cx="214313" cy="827088"/>
            </a:xfrm>
            <a:custGeom>
              <a:avLst/>
              <a:gdLst/>
              <a:ahLst/>
              <a:cxnLst/>
              <a:rect l="0" t="0" r="r" b="b"/>
              <a:pathLst>
                <a:path w="45" h="174">
                  <a:moveTo>
                    <a:pt x="0" y="0"/>
                  </a:moveTo>
                  <a:cubicBezTo>
                    <a:pt x="11" y="59"/>
                    <a:pt x="26" y="118"/>
                    <a:pt x="45" y="174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6" name="Freeform 25"/>
            <p:cNvSpPr/>
            <p:nvPr/>
          </p:nvSpPr>
          <p:spPr bwMode="auto">
            <a:xfrm>
              <a:off x="14288" y="0"/>
              <a:ext cx="1562100" cy="2228850"/>
            </a:xfrm>
            <a:custGeom>
              <a:avLst/>
              <a:gdLst/>
              <a:ahLst/>
              <a:cxnLst/>
              <a:rect l="0" t="0" r="r" b="b"/>
              <a:pathLst>
                <a:path w="329" h="469">
                  <a:moveTo>
                    <a:pt x="329" y="0"/>
                  </a:moveTo>
                  <a:cubicBezTo>
                    <a:pt x="189" y="133"/>
                    <a:pt x="69" y="288"/>
                    <a:pt x="0" y="469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</p:grpSp>
      <p:grpSp>
        <p:nvGrpSpPr>
          <p:cNvPr id="22" name="Group 21"/>
          <p:cNvGrpSpPr/>
          <p:nvPr/>
        </p:nvGrpSpPr>
        <p:grpSpPr>
          <a:xfrm>
            <a:off x="7718948" y="1699589"/>
            <a:ext cx="3674476" cy="3470421"/>
            <a:chOff x="697883" y="1816768"/>
            <a:chExt cx="3674476" cy="3470421"/>
          </a:xfrm>
        </p:grpSpPr>
        <p:sp>
          <p:nvSpPr>
            <p:cNvPr id="23" name="Rectangle 22"/>
            <p:cNvSpPr/>
            <p:nvPr/>
          </p:nvSpPr>
          <p:spPr>
            <a:xfrm>
              <a:off x="697883" y="1816768"/>
              <a:ext cx="3674476" cy="502920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24" name="Isosceles Triangle 22"/>
            <p:cNvSpPr/>
            <p:nvPr/>
          </p:nvSpPr>
          <p:spPr>
            <a:xfrm rot="10800000">
              <a:off x="2380224" y="5014786"/>
              <a:ext cx="315988" cy="272403"/>
            </a:xfrm>
            <a:prstGeom prst="triangle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25" name="Rectangle 24"/>
            <p:cNvSpPr/>
            <p:nvPr/>
          </p:nvSpPr>
          <p:spPr>
            <a:xfrm>
              <a:off x="704075" y="2392840"/>
              <a:ext cx="3668284" cy="2624327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7807437" y="2349925"/>
            <a:ext cx="3501195" cy="2456442"/>
          </a:xfrm>
        </p:spPr>
        <p:txBody>
          <a:bodyPr vert="eaVert"/>
          <a:lstStyle>
            <a:lvl1pPr algn="l">
              <a:lnSpc>
                <a:spcPct val="80000"/>
              </a:lnSpc>
              <a:defRPr>
                <a:solidFill>
                  <a:srgbClr val="FFFEFF"/>
                </a:solidFill>
              </a:defRPr>
            </a:lvl1pPr>
          </a:lstStyle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02747" y="798444"/>
            <a:ext cx="6268622" cy="5257303"/>
          </a:xfrm>
        </p:spPr>
        <p:txBody>
          <a:bodyPr vert="eaVert"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804672" y="320040"/>
            <a:ext cx="3657600" cy="320040"/>
          </a:xfrm>
        </p:spPr>
        <p:txBody>
          <a:bodyPr/>
          <a:lstStyle/>
          <a:p>
            <a:fld id="{7107D351-ED37-4255-92AD-E31E86D8FD5D}" type="datetimeFigureOut">
              <a:rPr lang="ru-RU" smtClean="0"/>
              <a:t>15.12.2023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804672" y="6227064"/>
            <a:ext cx="10588752" cy="320040"/>
          </a:xfrm>
        </p:spPr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10469880" y="320040"/>
            <a:ext cx="914400" cy="320040"/>
          </a:xfrm>
        </p:spPr>
        <p:txBody>
          <a:bodyPr/>
          <a:lstStyle/>
          <a:p>
            <a:fld id="{614F0318-9780-47E3-8CDF-E7DF493621EA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417829314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80" name="Group 79"/>
          <p:cNvGrpSpPr/>
          <p:nvPr/>
        </p:nvGrpSpPr>
        <p:grpSpPr>
          <a:xfrm>
            <a:off x="-417513" y="0"/>
            <a:ext cx="12584114" cy="6853238"/>
            <a:chOff x="-417513" y="0"/>
            <a:chExt cx="12584114" cy="6853238"/>
          </a:xfrm>
        </p:grpSpPr>
        <p:sp>
          <p:nvSpPr>
            <p:cNvPr id="81" name="Freeform 5"/>
            <p:cNvSpPr/>
            <p:nvPr/>
          </p:nvSpPr>
          <p:spPr bwMode="auto">
            <a:xfrm>
              <a:off x="1306513" y="0"/>
              <a:ext cx="3862388" cy="6843713"/>
            </a:xfrm>
            <a:custGeom>
              <a:avLst/>
              <a:gdLst/>
              <a:ahLst/>
              <a:cxnLst/>
              <a:rect l="0" t="0" r="r" b="b"/>
              <a:pathLst>
                <a:path w="813" h="1440">
                  <a:moveTo>
                    <a:pt x="813" y="0"/>
                  </a:moveTo>
                  <a:cubicBezTo>
                    <a:pt x="331" y="221"/>
                    <a:pt x="0" y="1039"/>
                    <a:pt x="435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2" name="Freeform 6"/>
            <p:cNvSpPr/>
            <p:nvPr/>
          </p:nvSpPr>
          <p:spPr bwMode="auto">
            <a:xfrm>
              <a:off x="10626725" y="9525"/>
              <a:ext cx="1539875" cy="555625"/>
            </a:xfrm>
            <a:custGeom>
              <a:avLst/>
              <a:gdLst/>
              <a:ahLst/>
              <a:cxnLst/>
              <a:rect l="0" t="0" r="r" b="b"/>
              <a:pathLst>
                <a:path w="324" h="117">
                  <a:moveTo>
                    <a:pt x="324" y="117"/>
                  </a:moveTo>
                  <a:cubicBezTo>
                    <a:pt x="223" y="64"/>
                    <a:pt x="107" y="28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3" name="Freeform 7"/>
            <p:cNvSpPr/>
            <p:nvPr/>
          </p:nvSpPr>
          <p:spPr bwMode="auto">
            <a:xfrm>
              <a:off x="10247313" y="5013325"/>
              <a:ext cx="1919288" cy="1830388"/>
            </a:xfrm>
            <a:custGeom>
              <a:avLst/>
              <a:gdLst/>
              <a:ahLst/>
              <a:cxnLst/>
              <a:rect l="0" t="0" r="r" b="b"/>
              <a:pathLst>
                <a:path w="404" h="385">
                  <a:moveTo>
                    <a:pt x="0" y="385"/>
                  </a:moveTo>
                  <a:cubicBezTo>
                    <a:pt x="146" y="272"/>
                    <a:pt x="285" y="142"/>
                    <a:pt x="404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4" name="Freeform 8"/>
            <p:cNvSpPr/>
            <p:nvPr/>
          </p:nvSpPr>
          <p:spPr bwMode="auto">
            <a:xfrm>
              <a:off x="1120775" y="0"/>
              <a:ext cx="3676650" cy="6843713"/>
            </a:xfrm>
            <a:custGeom>
              <a:avLst/>
              <a:gdLst/>
              <a:ahLst/>
              <a:cxnLst/>
              <a:rect l="0" t="0" r="r" b="b"/>
              <a:pathLst>
                <a:path w="774" h="1440">
                  <a:moveTo>
                    <a:pt x="774" y="0"/>
                  </a:moveTo>
                  <a:cubicBezTo>
                    <a:pt x="312" y="240"/>
                    <a:pt x="0" y="1034"/>
                    <a:pt x="411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5" name="Freeform 9"/>
            <p:cNvSpPr/>
            <p:nvPr/>
          </p:nvSpPr>
          <p:spPr bwMode="auto">
            <a:xfrm>
              <a:off x="11202988" y="9525"/>
              <a:ext cx="963613" cy="366713"/>
            </a:xfrm>
            <a:custGeom>
              <a:avLst/>
              <a:gdLst/>
              <a:ahLst/>
              <a:cxnLst/>
              <a:rect l="0" t="0" r="r" b="b"/>
              <a:pathLst>
                <a:path w="203" h="77">
                  <a:moveTo>
                    <a:pt x="203" y="77"/>
                  </a:moveTo>
                  <a:cubicBezTo>
                    <a:pt x="138" y="46"/>
                    <a:pt x="68" y="21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6" name="Freeform 10"/>
            <p:cNvSpPr/>
            <p:nvPr/>
          </p:nvSpPr>
          <p:spPr bwMode="auto">
            <a:xfrm>
              <a:off x="10494963" y="5275263"/>
              <a:ext cx="1666875" cy="1577975"/>
            </a:xfrm>
            <a:custGeom>
              <a:avLst/>
              <a:gdLst/>
              <a:ahLst/>
              <a:cxnLst/>
              <a:rect l="0" t="0" r="r" b="b"/>
              <a:pathLst>
                <a:path w="351" h="332">
                  <a:moveTo>
                    <a:pt x="0" y="332"/>
                  </a:moveTo>
                  <a:cubicBezTo>
                    <a:pt x="125" y="232"/>
                    <a:pt x="245" y="121"/>
                    <a:pt x="351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7" name="Freeform 11"/>
            <p:cNvSpPr/>
            <p:nvPr/>
          </p:nvSpPr>
          <p:spPr bwMode="auto">
            <a:xfrm>
              <a:off x="1001713" y="0"/>
              <a:ext cx="3621088" cy="6843713"/>
            </a:xfrm>
            <a:custGeom>
              <a:avLst/>
              <a:gdLst/>
              <a:ahLst/>
              <a:cxnLst/>
              <a:rect l="0" t="0" r="r" b="b"/>
              <a:pathLst>
                <a:path w="762" h="1440">
                  <a:moveTo>
                    <a:pt x="762" y="0"/>
                  </a:moveTo>
                  <a:cubicBezTo>
                    <a:pt x="308" y="245"/>
                    <a:pt x="0" y="1033"/>
                    <a:pt x="403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8" name="Freeform 12"/>
            <p:cNvSpPr/>
            <p:nvPr/>
          </p:nvSpPr>
          <p:spPr bwMode="auto">
            <a:xfrm>
              <a:off x="11501438" y="9525"/>
              <a:ext cx="665163" cy="257175"/>
            </a:xfrm>
            <a:custGeom>
              <a:avLst/>
              <a:gdLst/>
              <a:ahLst/>
              <a:cxnLst/>
              <a:rect l="0" t="0" r="r" b="b"/>
              <a:pathLst>
                <a:path w="140" h="54">
                  <a:moveTo>
                    <a:pt x="140" y="54"/>
                  </a:moveTo>
                  <a:cubicBezTo>
                    <a:pt x="95" y="34"/>
                    <a:pt x="48" y="16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9" name="Freeform 13"/>
            <p:cNvSpPr/>
            <p:nvPr/>
          </p:nvSpPr>
          <p:spPr bwMode="auto">
            <a:xfrm>
              <a:off x="10641013" y="5408613"/>
              <a:ext cx="1525588" cy="1435100"/>
            </a:xfrm>
            <a:custGeom>
              <a:avLst/>
              <a:gdLst/>
              <a:ahLst/>
              <a:cxnLst/>
              <a:rect l="0" t="0" r="r" b="b"/>
              <a:pathLst>
                <a:path w="321" h="302">
                  <a:moveTo>
                    <a:pt x="0" y="302"/>
                  </a:moveTo>
                  <a:cubicBezTo>
                    <a:pt x="114" y="210"/>
                    <a:pt x="223" y="109"/>
                    <a:pt x="321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0" name="Freeform 14"/>
            <p:cNvSpPr/>
            <p:nvPr/>
          </p:nvSpPr>
          <p:spPr bwMode="auto">
            <a:xfrm>
              <a:off x="1001713" y="0"/>
              <a:ext cx="3244850" cy="6843713"/>
            </a:xfrm>
            <a:custGeom>
              <a:avLst/>
              <a:gdLst/>
              <a:ahLst/>
              <a:cxnLst/>
              <a:rect l="0" t="0" r="r" b="b"/>
              <a:pathLst>
                <a:path w="683" h="1440">
                  <a:moveTo>
                    <a:pt x="683" y="0"/>
                  </a:moveTo>
                  <a:cubicBezTo>
                    <a:pt x="258" y="256"/>
                    <a:pt x="0" y="1041"/>
                    <a:pt x="355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1" name="Freeform 15"/>
            <p:cNvSpPr/>
            <p:nvPr/>
          </p:nvSpPr>
          <p:spPr bwMode="auto">
            <a:xfrm>
              <a:off x="10802938" y="5518150"/>
              <a:ext cx="1363663" cy="1325563"/>
            </a:xfrm>
            <a:custGeom>
              <a:avLst/>
              <a:gdLst/>
              <a:ahLst/>
              <a:cxnLst/>
              <a:rect l="0" t="0" r="r" b="b"/>
              <a:pathLst>
                <a:path w="287" h="279">
                  <a:moveTo>
                    <a:pt x="0" y="279"/>
                  </a:moveTo>
                  <a:cubicBezTo>
                    <a:pt x="101" y="193"/>
                    <a:pt x="198" y="100"/>
                    <a:pt x="287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2" name="Freeform 16"/>
            <p:cNvSpPr/>
            <p:nvPr/>
          </p:nvSpPr>
          <p:spPr bwMode="auto">
            <a:xfrm>
              <a:off x="889000" y="0"/>
              <a:ext cx="3230563" cy="6843713"/>
            </a:xfrm>
            <a:custGeom>
              <a:avLst/>
              <a:gdLst/>
              <a:ahLst/>
              <a:cxnLst/>
              <a:rect l="0" t="0" r="r" b="b"/>
              <a:pathLst>
                <a:path w="680" h="1440">
                  <a:moveTo>
                    <a:pt x="680" y="0"/>
                  </a:moveTo>
                  <a:cubicBezTo>
                    <a:pt x="257" y="265"/>
                    <a:pt x="0" y="1026"/>
                    <a:pt x="337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3" name="Freeform 17"/>
            <p:cNvSpPr/>
            <p:nvPr/>
          </p:nvSpPr>
          <p:spPr bwMode="auto">
            <a:xfrm>
              <a:off x="10979150" y="5694363"/>
              <a:ext cx="1187450" cy="1149350"/>
            </a:xfrm>
            <a:custGeom>
              <a:avLst/>
              <a:gdLst/>
              <a:ahLst/>
              <a:cxnLst/>
              <a:rect l="0" t="0" r="r" b="b"/>
              <a:pathLst>
                <a:path w="250" h="242">
                  <a:moveTo>
                    <a:pt x="0" y="242"/>
                  </a:moveTo>
                  <a:cubicBezTo>
                    <a:pt x="88" y="166"/>
                    <a:pt x="172" y="85"/>
                    <a:pt x="25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4" name="Freeform 18"/>
            <p:cNvSpPr/>
            <p:nvPr/>
          </p:nvSpPr>
          <p:spPr bwMode="auto">
            <a:xfrm>
              <a:off x="484188" y="0"/>
              <a:ext cx="3421063" cy="6843713"/>
            </a:xfrm>
            <a:custGeom>
              <a:avLst/>
              <a:gdLst/>
              <a:ahLst/>
              <a:cxnLst/>
              <a:rect l="0" t="0" r="r" b="b"/>
              <a:pathLst>
                <a:path w="720" h="1440">
                  <a:moveTo>
                    <a:pt x="720" y="0"/>
                  </a:moveTo>
                  <a:cubicBezTo>
                    <a:pt x="316" y="282"/>
                    <a:pt x="0" y="1018"/>
                    <a:pt x="362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5" name="Freeform 19"/>
            <p:cNvSpPr/>
            <p:nvPr/>
          </p:nvSpPr>
          <p:spPr bwMode="auto">
            <a:xfrm>
              <a:off x="11287125" y="6049963"/>
              <a:ext cx="879475" cy="793750"/>
            </a:xfrm>
            <a:custGeom>
              <a:avLst/>
              <a:gdLst/>
              <a:ahLst/>
              <a:cxnLst/>
              <a:rect l="0" t="0" r="r" b="b"/>
              <a:pathLst>
                <a:path w="185" h="167">
                  <a:moveTo>
                    <a:pt x="0" y="167"/>
                  </a:moveTo>
                  <a:cubicBezTo>
                    <a:pt x="63" y="114"/>
                    <a:pt x="125" y="58"/>
                    <a:pt x="185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6" name="Freeform 20"/>
            <p:cNvSpPr/>
            <p:nvPr/>
          </p:nvSpPr>
          <p:spPr bwMode="auto">
            <a:xfrm>
              <a:off x="598488" y="0"/>
              <a:ext cx="2717800" cy="6843713"/>
            </a:xfrm>
            <a:custGeom>
              <a:avLst/>
              <a:gdLst/>
              <a:ahLst/>
              <a:cxnLst/>
              <a:rect l="0" t="0" r="r" b="b"/>
              <a:pathLst>
                <a:path w="572" h="1440">
                  <a:moveTo>
                    <a:pt x="572" y="0"/>
                  </a:moveTo>
                  <a:cubicBezTo>
                    <a:pt x="213" y="320"/>
                    <a:pt x="0" y="979"/>
                    <a:pt x="164" y="1440"/>
                  </a:cubicBezTo>
                </a:path>
              </a:pathLst>
            </a:custGeom>
            <a:noFill/>
            <a:ln w="12700" cap="flat">
              <a:solidFill>
                <a:schemeClr val="tx1">
                  <a:alpha val="20000"/>
                </a:schemeClr>
              </a:solidFill>
              <a:prstDash val="dashDot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7" name="Freeform 21"/>
            <p:cNvSpPr/>
            <p:nvPr/>
          </p:nvSpPr>
          <p:spPr bwMode="auto">
            <a:xfrm>
              <a:off x="261938" y="0"/>
              <a:ext cx="2944813" cy="6843713"/>
            </a:xfrm>
            <a:custGeom>
              <a:avLst/>
              <a:gdLst/>
              <a:ahLst/>
              <a:cxnLst/>
              <a:rect l="0" t="0" r="r" b="b"/>
              <a:pathLst>
                <a:path w="620" h="1440">
                  <a:moveTo>
                    <a:pt x="620" y="0"/>
                  </a:moveTo>
                  <a:cubicBezTo>
                    <a:pt x="248" y="325"/>
                    <a:pt x="0" y="960"/>
                    <a:pt x="186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lg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8" name="Freeform 22"/>
            <p:cNvSpPr/>
            <p:nvPr/>
          </p:nvSpPr>
          <p:spPr bwMode="auto">
            <a:xfrm>
              <a:off x="-417513" y="0"/>
              <a:ext cx="2403475" cy="6843713"/>
            </a:xfrm>
            <a:custGeom>
              <a:avLst/>
              <a:gdLst/>
              <a:ahLst/>
              <a:cxnLst/>
              <a:rect l="0" t="0" r="r" b="b"/>
              <a:pathLst>
                <a:path w="506" h="1440">
                  <a:moveTo>
                    <a:pt x="506" y="0"/>
                  </a:moveTo>
                  <a:cubicBezTo>
                    <a:pt x="109" y="356"/>
                    <a:pt x="0" y="943"/>
                    <a:pt x="171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9" name="Freeform 23"/>
            <p:cNvSpPr/>
            <p:nvPr/>
          </p:nvSpPr>
          <p:spPr bwMode="auto">
            <a:xfrm>
              <a:off x="14288" y="9525"/>
              <a:ext cx="1771650" cy="3198813"/>
            </a:xfrm>
            <a:custGeom>
              <a:avLst/>
              <a:gdLst/>
              <a:ahLst/>
              <a:cxnLst/>
              <a:rect l="0" t="0" r="r" b="b"/>
              <a:pathLst>
                <a:path w="373" h="673">
                  <a:moveTo>
                    <a:pt x="373" y="0"/>
                  </a:moveTo>
                  <a:cubicBezTo>
                    <a:pt x="175" y="183"/>
                    <a:pt x="51" y="409"/>
                    <a:pt x="0" y="673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100" name="Freeform 24"/>
            <p:cNvSpPr/>
            <p:nvPr/>
          </p:nvSpPr>
          <p:spPr bwMode="auto">
            <a:xfrm>
              <a:off x="4763" y="6016625"/>
              <a:ext cx="214313" cy="827088"/>
            </a:xfrm>
            <a:custGeom>
              <a:avLst/>
              <a:gdLst/>
              <a:ahLst/>
              <a:cxnLst/>
              <a:rect l="0" t="0" r="r" b="b"/>
              <a:pathLst>
                <a:path w="45" h="174">
                  <a:moveTo>
                    <a:pt x="0" y="0"/>
                  </a:moveTo>
                  <a:cubicBezTo>
                    <a:pt x="11" y="59"/>
                    <a:pt x="26" y="118"/>
                    <a:pt x="45" y="174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101" name="Freeform 25"/>
            <p:cNvSpPr/>
            <p:nvPr/>
          </p:nvSpPr>
          <p:spPr bwMode="auto">
            <a:xfrm>
              <a:off x="14288" y="0"/>
              <a:ext cx="1562100" cy="2228850"/>
            </a:xfrm>
            <a:custGeom>
              <a:avLst/>
              <a:gdLst/>
              <a:ahLst/>
              <a:cxnLst/>
              <a:rect l="0" t="0" r="r" b="b"/>
              <a:pathLst>
                <a:path w="329" h="469">
                  <a:moveTo>
                    <a:pt x="329" y="0"/>
                  </a:moveTo>
                  <a:cubicBezTo>
                    <a:pt x="189" y="133"/>
                    <a:pt x="69" y="288"/>
                    <a:pt x="0" y="469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</p:grpSp>
      <p:grpSp>
        <p:nvGrpSpPr>
          <p:cNvPr id="27" name="Group 26"/>
          <p:cNvGrpSpPr/>
          <p:nvPr/>
        </p:nvGrpSpPr>
        <p:grpSpPr>
          <a:xfrm>
            <a:off x="800144" y="1699589"/>
            <a:ext cx="3674476" cy="3470421"/>
            <a:chOff x="697883" y="1816768"/>
            <a:chExt cx="3674476" cy="3470421"/>
          </a:xfrm>
        </p:grpSpPr>
        <p:sp>
          <p:nvSpPr>
            <p:cNvPr id="28" name="Rectangle 27"/>
            <p:cNvSpPr/>
            <p:nvPr/>
          </p:nvSpPr>
          <p:spPr>
            <a:xfrm>
              <a:off x="697883" y="1816768"/>
              <a:ext cx="3674476" cy="502920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29" name="Isosceles Triangle 22"/>
            <p:cNvSpPr/>
            <p:nvPr/>
          </p:nvSpPr>
          <p:spPr>
            <a:xfrm rot="10800000">
              <a:off x="2380224" y="5014786"/>
              <a:ext cx="315988" cy="272403"/>
            </a:xfrm>
            <a:prstGeom prst="triangle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30" name="Rectangle 29"/>
            <p:cNvSpPr/>
            <p:nvPr/>
          </p:nvSpPr>
          <p:spPr>
            <a:xfrm>
              <a:off x="704075" y="2392840"/>
              <a:ext cx="3668284" cy="2624327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88631" y="2349925"/>
            <a:ext cx="3498979" cy="2456442"/>
          </a:xfrm>
        </p:spPr>
        <p:txBody>
          <a:bodyPr/>
          <a:lstStyle>
            <a:lvl1pPr>
              <a:defRPr>
                <a:solidFill>
                  <a:srgbClr val="FFFEFF"/>
                </a:solidFill>
              </a:defRPr>
            </a:lvl1pPr>
          </a:lstStyle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18447" y="803186"/>
            <a:ext cx="6281873" cy="5248622"/>
          </a:xfrm>
        </p:spPr>
        <p:txBody>
          <a:bodyPr anchor="ctr"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107D351-ED37-4255-92AD-E31E86D8FD5D}" type="datetimeFigureOut">
              <a:rPr lang="ru-RU" smtClean="0"/>
              <a:t>15.12.2023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4F0318-9780-47E3-8CDF-E7DF493621EA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09733401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7" name="Group 76"/>
          <p:cNvGrpSpPr/>
          <p:nvPr/>
        </p:nvGrpSpPr>
        <p:grpSpPr>
          <a:xfrm>
            <a:off x="-329674" y="-59376"/>
            <a:ext cx="12515851" cy="6923798"/>
            <a:chOff x="-329674" y="-51881"/>
            <a:chExt cx="12515851" cy="6923798"/>
          </a:xfrm>
        </p:grpSpPr>
        <p:sp>
          <p:nvSpPr>
            <p:cNvPr id="78" name="Freeform 5"/>
            <p:cNvSpPr/>
            <p:nvPr/>
          </p:nvSpPr>
          <p:spPr bwMode="auto">
            <a:xfrm>
              <a:off x="-329674" y="1298404"/>
              <a:ext cx="9702800" cy="5573512"/>
            </a:xfrm>
            <a:custGeom>
              <a:avLst/>
              <a:gdLst/>
              <a:ahLst/>
              <a:cxnLst/>
              <a:rect l="0" t="0" r="r" b="b"/>
              <a:pathLst>
                <a:path w="2038" h="1169">
                  <a:moveTo>
                    <a:pt x="1752" y="1169"/>
                  </a:moveTo>
                  <a:cubicBezTo>
                    <a:pt x="2038" y="928"/>
                    <a:pt x="1673" y="513"/>
                    <a:pt x="1487" y="334"/>
                  </a:cubicBezTo>
                  <a:cubicBezTo>
                    <a:pt x="1316" y="170"/>
                    <a:pt x="1099" y="43"/>
                    <a:pt x="860" y="22"/>
                  </a:cubicBezTo>
                  <a:cubicBezTo>
                    <a:pt x="621" y="0"/>
                    <a:pt x="341" y="128"/>
                    <a:pt x="199" y="318"/>
                  </a:cubicBezTo>
                  <a:cubicBezTo>
                    <a:pt x="0" y="586"/>
                    <a:pt x="184" y="965"/>
                    <a:pt x="399" y="1165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79" name="Freeform 6"/>
            <p:cNvSpPr/>
            <p:nvPr/>
          </p:nvSpPr>
          <p:spPr bwMode="auto">
            <a:xfrm>
              <a:off x="670451" y="2018236"/>
              <a:ext cx="7373938" cy="4848892"/>
            </a:xfrm>
            <a:custGeom>
              <a:avLst/>
              <a:gdLst/>
              <a:ahLst/>
              <a:cxnLst/>
              <a:rect l="0" t="0" r="r" b="b"/>
              <a:pathLst>
                <a:path w="1549" h="1017">
                  <a:moveTo>
                    <a:pt x="1025" y="1016"/>
                  </a:moveTo>
                  <a:cubicBezTo>
                    <a:pt x="1223" y="971"/>
                    <a:pt x="1549" y="857"/>
                    <a:pt x="1443" y="592"/>
                  </a:cubicBezTo>
                  <a:cubicBezTo>
                    <a:pt x="1344" y="344"/>
                    <a:pt x="1041" y="111"/>
                    <a:pt x="782" y="53"/>
                  </a:cubicBezTo>
                  <a:cubicBezTo>
                    <a:pt x="545" y="0"/>
                    <a:pt x="275" y="117"/>
                    <a:pt x="150" y="329"/>
                  </a:cubicBezTo>
                  <a:cubicBezTo>
                    <a:pt x="0" y="584"/>
                    <a:pt x="243" y="911"/>
                    <a:pt x="477" y="1017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0" name="Freeform 7"/>
            <p:cNvSpPr/>
            <p:nvPr/>
          </p:nvSpPr>
          <p:spPr bwMode="auto">
            <a:xfrm>
              <a:off x="251351" y="1788400"/>
              <a:ext cx="8035925" cy="5083516"/>
            </a:xfrm>
            <a:custGeom>
              <a:avLst/>
              <a:gdLst/>
              <a:ahLst/>
              <a:cxnLst/>
              <a:rect l="0" t="0" r="r" b="b"/>
              <a:pathLst>
                <a:path w="1688" h="1066">
                  <a:moveTo>
                    <a:pt x="1302" y="1066"/>
                  </a:moveTo>
                  <a:cubicBezTo>
                    <a:pt x="1416" y="1024"/>
                    <a:pt x="1551" y="962"/>
                    <a:pt x="1613" y="850"/>
                  </a:cubicBezTo>
                  <a:cubicBezTo>
                    <a:pt x="1688" y="715"/>
                    <a:pt x="1606" y="575"/>
                    <a:pt x="1517" y="471"/>
                  </a:cubicBezTo>
                  <a:cubicBezTo>
                    <a:pt x="1336" y="258"/>
                    <a:pt x="1084" y="62"/>
                    <a:pt x="798" y="28"/>
                  </a:cubicBezTo>
                  <a:cubicBezTo>
                    <a:pt x="559" y="0"/>
                    <a:pt x="317" y="138"/>
                    <a:pt x="181" y="333"/>
                  </a:cubicBezTo>
                  <a:cubicBezTo>
                    <a:pt x="0" y="592"/>
                    <a:pt x="191" y="907"/>
                    <a:pt x="420" y="1066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1" name="Freeform 8"/>
            <p:cNvSpPr/>
            <p:nvPr/>
          </p:nvSpPr>
          <p:spPr bwMode="auto">
            <a:xfrm>
              <a:off x="-1061" y="549842"/>
              <a:ext cx="10334625" cy="6322075"/>
            </a:xfrm>
            <a:custGeom>
              <a:avLst/>
              <a:gdLst/>
              <a:ahLst/>
              <a:cxnLst/>
              <a:rect l="0" t="0" r="r" b="b"/>
              <a:pathLst>
                <a:path w="2171" h="1326">
                  <a:moveTo>
                    <a:pt x="1873" y="1326"/>
                  </a:moveTo>
                  <a:cubicBezTo>
                    <a:pt x="2171" y="1045"/>
                    <a:pt x="1825" y="678"/>
                    <a:pt x="1609" y="473"/>
                  </a:cubicBezTo>
                  <a:cubicBezTo>
                    <a:pt x="1406" y="281"/>
                    <a:pt x="1159" y="116"/>
                    <a:pt x="880" y="63"/>
                  </a:cubicBezTo>
                  <a:cubicBezTo>
                    <a:pt x="545" y="0"/>
                    <a:pt x="214" y="161"/>
                    <a:pt x="0" y="423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2" name="Freeform 9"/>
            <p:cNvSpPr/>
            <p:nvPr/>
          </p:nvSpPr>
          <p:spPr bwMode="auto">
            <a:xfrm>
              <a:off x="3701" y="6186246"/>
              <a:ext cx="504825" cy="681527"/>
            </a:xfrm>
            <a:custGeom>
              <a:avLst/>
              <a:gdLst/>
              <a:ahLst/>
              <a:cxnLst/>
              <a:rect l="0" t="0" r="r" b="b"/>
              <a:pathLst>
                <a:path w="106" h="143">
                  <a:moveTo>
                    <a:pt x="0" y="0"/>
                  </a:moveTo>
                  <a:cubicBezTo>
                    <a:pt x="35" y="54"/>
                    <a:pt x="70" y="101"/>
                    <a:pt x="106" y="143"/>
                  </a:cubicBezTo>
                </a:path>
              </a:pathLst>
            </a:custGeom>
            <a:noFill/>
            <a:ln w="4763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3" name="Freeform 10"/>
            <p:cNvSpPr/>
            <p:nvPr/>
          </p:nvSpPr>
          <p:spPr bwMode="auto">
            <a:xfrm>
              <a:off x="-1061" y="-51881"/>
              <a:ext cx="11091863" cy="6923796"/>
            </a:xfrm>
            <a:custGeom>
              <a:avLst/>
              <a:gdLst/>
              <a:ahLst/>
              <a:cxnLst/>
              <a:rect l="0" t="0" r="r" b="b"/>
              <a:pathLst>
                <a:path w="2330" h="1452">
                  <a:moveTo>
                    <a:pt x="2046" y="1452"/>
                  </a:moveTo>
                  <a:cubicBezTo>
                    <a:pt x="2330" y="1153"/>
                    <a:pt x="2049" y="821"/>
                    <a:pt x="1813" y="601"/>
                  </a:cubicBezTo>
                  <a:cubicBezTo>
                    <a:pt x="1569" y="375"/>
                    <a:pt x="1282" y="179"/>
                    <a:pt x="956" y="97"/>
                  </a:cubicBezTo>
                  <a:cubicBezTo>
                    <a:pt x="572" y="0"/>
                    <a:pt x="292" y="101"/>
                    <a:pt x="0" y="366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4" name="Freeform 11"/>
            <p:cNvSpPr/>
            <p:nvPr/>
          </p:nvSpPr>
          <p:spPr bwMode="auto">
            <a:xfrm>
              <a:off x="5426601" y="5579"/>
              <a:ext cx="5788025" cy="6847184"/>
            </a:xfrm>
            <a:custGeom>
              <a:avLst/>
              <a:gdLst/>
              <a:ahLst/>
              <a:cxnLst/>
              <a:rect l="0" t="0" r="r" b="b"/>
              <a:pathLst>
                <a:path w="1216" h="1436">
                  <a:moveTo>
                    <a:pt x="1094" y="1436"/>
                  </a:moveTo>
                  <a:cubicBezTo>
                    <a:pt x="1216" y="1114"/>
                    <a:pt x="904" y="770"/>
                    <a:pt x="709" y="551"/>
                  </a:cubicBezTo>
                  <a:cubicBezTo>
                    <a:pt x="509" y="327"/>
                    <a:pt x="274" y="127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5" name="Freeform 12"/>
            <p:cNvSpPr/>
            <p:nvPr/>
          </p:nvSpPr>
          <p:spPr bwMode="auto">
            <a:xfrm>
              <a:off x="-1061" y="5579"/>
              <a:ext cx="1057275" cy="614491"/>
            </a:xfrm>
            <a:custGeom>
              <a:avLst/>
              <a:gdLst/>
              <a:ahLst/>
              <a:cxnLst/>
              <a:rect l="0" t="0" r="r" b="b"/>
              <a:pathLst>
                <a:path w="222" h="129">
                  <a:moveTo>
                    <a:pt x="222" y="0"/>
                  </a:moveTo>
                  <a:cubicBezTo>
                    <a:pt x="152" y="35"/>
                    <a:pt x="76" y="78"/>
                    <a:pt x="0" y="129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6" name="Freeform 13"/>
            <p:cNvSpPr/>
            <p:nvPr/>
          </p:nvSpPr>
          <p:spPr bwMode="auto">
            <a:xfrm>
              <a:off x="5821889" y="5579"/>
              <a:ext cx="5588000" cy="6866337"/>
            </a:xfrm>
            <a:custGeom>
              <a:avLst/>
              <a:gdLst/>
              <a:ahLst/>
              <a:cxnLst/>
              <a:rect l="0" t="0" r="r" b="b"/>
              <a:pathLst>
                <a:path w="1174" h="1440">
                  <a:moveTo>
                    <a:pt x="1067" y="1440"/>
                  </a:moveTo>
                  <a:cubicBezTo>
                    <a:pt x="1174" y="1124"/>
                    <a:pt x="887" y="797"/>
                    <a:pt x="698" y="577"/>
                  </a:cubicBezTo>
                  <a:cubicBezTo>
                    <a:pt x="500" y="348"/>
                    <a:pt x="270" y="141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7" name="Freeform 14"/>
            <p:cNvSpPr/>
            <p:nvPr/>
          </p:nvSpPr>
          <p:spPr bwMode="auto">
            <a:xfrm>
              <a:off x="3701" y="790"/>
              <a:ext cx="595313" cy="352734"/>
            </a:xfrm>
            <a:custGeom>
              <a:avLst/>
              <a:gdLst/>
              <a:ahLst/>
              <a:cxnLst/>
              <a:rect l="0" t="0" r="r" b="b"/>
              <a:pathLst>
                <a:path w="125" h="74">
                  <a:moveTo>
                    <a:pt x="125" y="0"/>
                  </a:moveTo>
                  <a:cubicBezTo>
                    <a:pt x="85" y="22"/>
                    <a:pt x="43" y="47"/>
                    <a:pt x="0" y="74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8" name="Freeform 15"/>
            <p:cNvSpPr/>
            <p:nvPr/>
          </p:nvSpPr>
          <p:spPr bwMode="auto">
            <a:xfrm>
              <a:off x="6012389" y="5579"/>
              <a:ext cx="5497513" cy="6866337"/>
            </a:xfrm>
            <a:custGeom>
              <a:avLst/>
              <a:gdLst/>
              <a:ahLst/>
              <a:cxnLst/>
              <a:rect l="0" t="0" r="r" b="b"/>
              <a:pathLst>
                <a:path w="1155" h="1440">
                  <a:moveTo>
                    <a:pt x="1056" y="1440"/>
                  </a:moveTo>
                  <a:cubicBezTo>
                    <a:pt x="1155" y="1123"/>
                    <a:pt x="875" y="801"/>
                    <a:pt x="686" y="580"/>
                  </a:cubicBezTo>
                  <a:cubicBezTo>
                    <a:pt x="491" y="352"/>
                    <a:pt x="264" y="145"/>
                    <a:pt x="0" y="0"/>
                  </a:cubicBezTo>
                </a:path>
              </a:pathLst>
            </a:custGeom>
            <a:noFill/>
            <a:ln w="12700" cap="flat">
              <a:solidFill>
                <a:schemeClr val="tx1">
                  <a:alpha val="20000"/>
                </a:schemeClr>
              </a:solidFill>
              <a:prstDash val="dashDot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9" name="Freeform 16"/>
            <p:cNvSpPr/>
            <p:nvPr/>
          </p:nvSpPr>
          <p:spPr bwMode="auto">
            <a:xfrm>
              <a:off x="-1061" y="5579"/>
              <a:ext cx="357188" cy="213875"/>
            </a:xfrm>
            <a:custGeom>
              <a:avLst/>
              <a:gdLst/>
              <a:ahLst/>
              <a:cxnLst/>
              <a:rect l="0" t="0" r="r" b="b"/>
              <a:pathLst>
                <a:path w="75" h="45">
                  <a:moveTo>
                    <a:pt x="75" y="0"/>
                  </a:moveTo>
                  <a:cubicBezTo>
                    <a:pt x="50" y="14"/>
                    <a:pt x="25" y="29"/>
                    <a:pt x="0" y="45"/>
                  </a:cubicBezTo>
                </a:path>
              </a:pathLst>
            </a:custGeom>
            <a:noFill/>
            <a:ln w="12700" cap="flat">
              <a:solidFill>
                <a:schemeClr val="tx1">
                  <a:alpha val="20000"/>
                </a:schemeClr>
              </a:solidFill>
              <a:prstDash val="dashDot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0" name="Freeform 17"/>
            <p:cNvSpPr/>
            <p:nvPr/>
          </p:nvSpPr>
          <p:spPr bwMode="auto">
            <a:xfrm>
              <a:off x="6210826" y="790"/>
              <a:ext cx="5522913" cy="6871126"/>
            </a:xfrm>
            <a:custGeom>
              <a:avLst/>
              <a:gdLst/>
              <a:ahLst/>
              <a:cxnLst/>
              <a:rect l="0" t="0" r="r" b="b"/>
              <a:pathLst>
                <a:path w="1160" h="1441">
                  <a:moveTo>
                    <a:pt x="1053" y="1441"/>
                  </a:moveTo>
                  <a:cubicBezTo>
                    <a:pt x="1160" y="1129"/>
                    <a:pt x="892" y="817"/>
                    <a:pt x="705" y="599"/>
                  </a:cubicBezTo>
                  <a:cubicBezTo>
                    <a:pt x="503" y="365"/>
                    <a:pt x="270" y="152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1" name="Freeform 18"/>
            <p:cNvSpPr/>
            <p:nvPr/>
          </p:nvSpPr>
          <p:spPr bwMode="auto">
            <a:xfrm>
              <a:off x="6463239" y="5579"/>
              <a:ext cx="5413375" cy="6866337"/>
            </a:xfrm>
            <a:custGeom>
              <a:avLst/>
              <a:gdLst/>
              <a:ahLst/>
              <a:cxnLst/>
              <a:rect l="0" t="0" r="r" b="b"/>
              <a:pathLst>
                <a:path w="1137" h="1440">
                  <a:moveTo>
                    <a:pt x="1040" y="1440"/>
                  </a:moveTo>
                  <a:cubicBezTo>
                    <a:pt x="1137" y="1131"/>
                    <a:pt x="883" y="828"/>
                    <a:pt x="698" y="611"/>
                  </a:cubicBezTo>
                  <a:cubicBezTo>
                    <a:pt x="498" y="375"/>
                    <a:pt x="268" y="159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2" name="Freeform 19"/>
            <p:cNvSpPr/>
            <p:nvPr/>
          </p:nvSpPr>
          <p:spPr bwMode="auto">
            <a:xfrm>
              <a:off x="6877576" y="5579"/>
              <a:ext cx="5037138" cy="6861550"/>
            </a:xfrm>
            <a:custGeom>
              <a:avLst/>
              <a:gdLst/>
              <a:ahLst/>
              <a:cxnLst/>
              <a:rect l="0" t="0" r="r" b="b"/>
              <a:pathLst>
                <a:path w="1058" h="1439">
                  <a:moveTo>
                    <a:pt x="1011" y="1439"/>
                  </a:moveTo>
                  <a:cubicBezTo>
                    <a:pt x="1058" y="1131"/>
                    <a:pt x="825" y="841"/>
                    <a:pt x="648" y="617"/>
                  </a:cubicBezTo>
                  <a:cubicBezTo>
                    <a:pt x="462" y="383"/>
                    <a:pt x="248" y="168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3" name="Freeform 20"/>
            <p:cNvSpPr/>
            <p:nvPr/>
          </p:nvSpPr>
          <p:spPr bwMode="auto">
            <a:xfrm>
              <a:off x="8768289" y="5579"/>
              <a:ext cx="3417888" cy="2742066"/>
            </a:xfrm>
            <a:custGeom>
              <a:avLst/>
              <a:gdLst/>
              <a:ahLst/>
              <a:cxnLst/>
              <a:rect l="0" t="0" r="r" b="b"/>
              <a:pathLst>
                <a:path w="718" h="575">
                  <a:moveTo>
                    <a:pt x="718" y="575"/>
                  </a:moveTo>
                  <a:cubicBezTo>
                    <a:pt x="500" y="360"/>
                    <a:pt x="260" y="163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4" name="Freeform 21"/>
            <p:cNvSpPr/>
            <p:nvPr/>
          </p:nvSpPr>
          <p:spPr bwMode="auto">
            <a:xfrm>
              <a:off x="9235014" y="10367"/>
              <a:ext cx="2951163" cy="2555325"/>
            </a:xfrm>
            <a:custGeom>
              <a:avLst/>
              <a:gdLst/>
              <a:ahLst/>
              <a:cxnLst/>
              <a:rect l="0" t="0" r="r" b="b"/>
              <a:pathLst>
                <a:path w="620" h="536">
                  <a:moveTo>
                    <a:pt x="620" y="536"/>
                  </a:moveTo>
                  <a:cubicBezTo>
                    <a:pt x="404" y="314"/>
                    <a:pt x="196" y="138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5" name="Freeform 22"/>
            <p:cNvSpPr/>
            <p:nvPr/>
          </p:nvSpPr>
          <p:spPr bwMode="auto">
            <a:xfrm>
              <a:off x="10020826" y="5579"/>
              <a:ext cx="2165350" cy="1358265"/>
            </a:xfrm>
            <a:custGeom>
              <a:avLst/>
              <a:gdLst/>
              <a:ahLst/>
              <a:cxnLst/>
              <a:rect l="0" t="0" r="r" b="b"/>
              <a:pathLst>
                <a:path w="455" h="285">
                  <a:moveTo>
                    <a:pt x="0" y="0"/>
                  </a:moveTo>
                  <a:cubicBezTo>
                    <a:pt x="153" y="85"/>
                    <a:pt x="308" y="180"/>
                    <a:pt x="455" y="285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6" name="Freeform 23"/>
            <p:cNvSpPr/>
            <p:nvPr/>
          </p:nvSpPr>
          <p:spPr bwMode="auto">
            <a:xfrm>
              <a:off x="11290826" y="5579"/>
              <a:ext cx="895350" cy="534687"/>
            </a:xfrm>
            <a:custGeom>
              <a:avLst/>
              <a:gdLst/>
              <a:ahLst/>
              <a:cxnLst/>
              <a:rect l="0" t="0" r="r" b="b"/>
              <a:pathLst>
                <a:path w="188" h="112">
                  <a:moveTo>
                    <a:pt x="0" y="0"/>
                  </a:moveTo>
                  <a:cubicBezTo>
                    <a:pt x="63" y="36"/>
                    <a:pt x="126" y="73"/>
                    <a:pt x="188" y="112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</p:grpSp>
      <p:grpSp>
        <p:nvGrpSpPr>
          <p:cNvPr id="9" name="Group 8"/>
          <p:cNvGrpSpPr/>
          <p:nvPr/>
        </p:nvGrpSpPr>
        <p:grpSpPr>
          <a:xfrm>
            <a:off x="3259545" y="1186483"/>
            <a:ext cx="5666145" cy="4477933"/>
            <a:chOff x="3259545" y="1186483"/>
            <a:chExt cx="5666145" cy="4477933"/>
          </a:xfrm>
        </p:grpSpPr>
        <p:sp>
          <p:nvSpPr>
            <p:cNvPr id="99" name="Rectangle 98"/>
            <p:cNvSpPr/>
            <p:nvPr/>
          </p:nvSpPr>
          <p:spPr>
            <a:xfrm>
              <a:off x="3259545" y="1186483"/>
              <a:ext cx="5657881" cy="716184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100" name="Isosceles Triangle 39"/>
            <p:cNvSpPr/>
            <p:nvPr/>
          </p:nvSpPr>
          <p:spPr>
            <a:xfrm rot="10800000">
              <a:off x="5892384" y="5313353"/>
              <a:ext cx="407233" cy="351063"/>
            </a:xfrm>
            <a:prstGeom prst="triangle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101" name="Rectangle 100"/>
            <p:cNvSpPr/>
            <p:nvPr/>
          </p:nvSpPr>
          <p:spPr>
            <a:xfrm>
              <a:off x="3259545" y="1991156"/>
              <a:ext cx="5666145" cy="3322196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344216" y="2074730"/>
            <a:ext cx="5490224" cy="1689390"/>
          </a:xfrm>
        </p:spPr>
        <p:txBody>
          <a:bodyPr bIns="0" anchor="b">
            <a:normAutofit/>
          </a:bodyPr>
          <a:lstStyle>
            <a:lvl1pPr algn="ctr">
              <a:defRPr sz="4400">
                <a:solidFill>
                  <a:srgbClr val="FFFEFF"/>
                </a:solidFill>
              </a:defRPr>
            </a:lvl1pPr>
          </a:lstStyle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3344215" y="3846851"/>
            <a:ext cx="5490223" cy="1383770"/>
          </a:xfrm>
        </p:spPr>
        <p:txBody>
          <a:bodyPr tIns="0">
            <a:normAutofit/>
          </a:bodyPr>
          <a:lstStyle>
            <a:lvl1pPr marL="0" indent="0" algn="ctr">
              <a:buNone/>
              <a:defRPr sz="1800">
                <a:solidFill>
                  <a:srgbClr val="FFFEFF"/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804672" y="320040"/>
            <a:ext cx="3657600" cy="320040"/>
          </a:xfrm>
        </p:spPr>
        <p:txBody>
          <a:bodyPr/>
          <a:lstStyle/>
          <a:p>
            <a:fld id="{7107D351-ED37-4255-92AD-E31E86D8FD5D}" type="datetimeFigureOut">
              <a:rPr lang="ru-RU" smtClean="0"/>
              <a:t>15.12.2023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804672" y="6227064"/>
            <a:ext cx="10588752" cy="320040"/>
          </a:xfrm>
        </p:spPr>
        <p:txBody>
          <a:bodyPr/>
          <a:lstStyle>
            <a:lvl1pPr algn="ctr">
              <a:defRPr/>
            </a:lvl1pPr>
          </a:lstStyle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10469880" y="320040"/>
            <a:ext cx="914400" cy="320040"/>
          </a:xfrm>
        </p:spPr>
        <p:txBody>
          <a:bodyPr/>
          <a:lstStyle/>
          <a:p>
            <a:fld id="{614F0318-9780-47E3-8CDF-E7DF493621EA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62017578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37" name="Group 36"/>
          <p:cNvGrpSpPr/>
          <p:nvPr/>
        </p:nvGrpSpPr>
        <p:grpSpPr>
          <a:xfrm>
            <a:off x="-417513" y="0"/>
            <a:ext cx="12584114" cy="6853238"/>
            <a:chOff x="-417513" y="0"/>
            <a:chExt cx="12584114" cy="6853238"/>
          </a:xfrm>
        </p:grpSpPr>
        <p:sp>
          <p:nvSpPr>
            <p:cNvPr id="38" name="Freeform 5"/>
            <p:cNvSpPr/>
            <p:nvPr/>
          </p:nvSpPr>
          <p:spPr bwMode="auto">
            <a:xfrm>
              <a:off x="1306513" y="0"/>
              <a:ext cx="3862388" cy="6843713"/>
            </a:xfrm>
            <a:custGeom>
              <a:avLst/>
              <a:gdLst/>
              <a:ahLst/>
              <a:cxnLst/>
              <a:rect l="0" t="0" r="r" b="b"/>
              <a:pathLst>
                <a:path w="813" h="1440">
                  <a:moveTo>
                    <a:pt x="813" y="0"/>
                  </a:moveTo>
                  <a:cubicBezTo>
                    <a:pt x="331" y="221"/>
                    <a:pt x="0" y="1039"/>
                    <a:pt x="435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39" name="Freeform 6"/>
            <p:cNvSpPr/>
            <p:nvPr/>
          </p:nvSpPr>
          <p:spPr bwMode="auto">
            <a:xfrm>
              <a:off x="10626725" y="9525"/>
              <a:ext cx="1539875" cy="555625"/>
            </a:xfrm>
            <a:custGeom>
              <a:avLst/>
              <a:gdLst/>
              <a:ahLst/>
              <a:cxnLst/>
              <a:rect l="0" t="0" r="r" b="b"/>
              <a:pathLst>
                <a:path w="324" h="117">
                  <a:moveTo>
                    <a:pt x="324" y="117"/>
                  </a:moveTo>
                  <a:cubicBezTo>
                    <a:pt x="223" y="64"/>
                    <a:pt x="107" y="28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40" name="Freeform 7"/>
            <p:cNvSpPr/>
            <p:nvPr/>
          </p:nvSpPr>
          <p:spPr bwMode="auto">
            <a:xfrm>
              <a:off x="10247313" y="5013325"/>
              <a:ext cx="1919288" cy="1830388"/>
            </a:xfrm>
            <a:custGeom>
              <a:avLst/>
              <a:gdLst/>
              <a:ahLst/>
              <a:cxnLst/>
              <a:rect l="0" t="0" r="r" b="b"/>
              <a:pathLst>
                <a:path w="404" h="385">
                  <a:moveTo>
                    <a:pt x="0" y="385"/>
                  </a:moveTo>
                  <a:cubicBezTo>
                    <a:pt x="146" y="272"/>
                    <a:pt x="285" y="142"/>
                    <a:pt x="404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41" name="Freeform 8"/>
            <p:cNvSpPr/>
            <p:nvPr/>
          </p:nvSpPr>
          <p:spPr bwMode="auto">
            <a:xfrm>
              <a:off x="1120775" y="0"/>
              <a:ext cx="3676650" cy="6843713"/>
            </a:xfrm>
            <a:custGeom>
              <a:avLst/>
              <a:gdLst/>
              <a:ahLst/>
              <a:cxnLst/>
              <a:rect l="0" t="0" r="r" b="b"/>
              <a:pathLst>
                <a:path w="774" h="1440">
                  <a:moveTo>
                    <a:pt x="774" y="0"/>
                  </a:moveTo>
                  <a:cubicBezTo>
                    <a:pt x="312" y="240"/>
                    <a:pt x="0" y="1034"/>
                    <a:pt x="411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42" name="Freeform 9"/>
            <p:cNvSpPr/>
            <p:nvPr/>
          </p:nvSpPr>
          <p:spPr bwMode="auto">
            <a:xfrm>
              <a:off x="11202988" y="9525"/>
              <a:ext cx="963613" cy="366713"/>
            </a:xfrm>
            <a:custGeom>
              <a:avLst/>
              <a:gdLst/>
              <a:ahLst/>
              <a:cxnLst/>
              <a:rect l="0" t="0" r="r" b="b"/>
              <a:pathLst>
                <a:path w="203" h="77">
                  <a:moveTo>
                    <a:pt x="203" y="77"/>
                  </a:moveTo>
                  <a:cubicBezTo>
                    <a:pt x="138" y="46"/>
                    <a:pt x="68" y="21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43" name="Freeform 10"/>
            <p:cNvSpPr/>
            <p:nvPr/>
          </p:nvSpPr>
          <p:spPr bwMode="auto">
            <a:xfrm>
              <a:off x="10494963" y="5275263"/>
              <a:ext cx="1666875" cy="1577975"/>
            </a:xfrm>
            <a:custGeom>
              <a:avLst/>
              <a:gdLst/>
              <a:ahLst/>
              <a:cxnLst/>
              <a:rect l="0" t="0" r="r" b="b"/>
              <a:pathLst>
                <a:path w="351" h="332">
                  <a:moveTo>
                    <a:pt x="0" y="332"/>
                  </a:moveTo>
                  <a:cubicBezTo>
                    <a:pt x="125" y="232"/>
                    <a:pt x="245" y="121"/>
                    <a:pt x="351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44" name="Freeform 11"/>
            <p:cNvSpPr/>
            <p:nvPr/>
          </p:nvSpPr>
          <p:spPr bwMode="auto">
            <a:xfrm>
              <a:off x="1001713" y="0"/>
              <a:ext cx="3621088" cy="6843713"/>
            </a:xfrm>
            <a:custGeom>
              <a:avLst/>
              <a:gdLst/>
              <a:ahLst/>
              <a:cxnLst/>
              <a:rect l="0" t="0" r="r" b="b"/>
              <a:pathLst>
                <a:path w="762" h="1440">
                  <a:moveTo>
                    <a:pt x="762" y="0"/>
                  </a:moveTo>
                  <a:cubicBezTo>
                    <a:pt x="308" y="245"/>
                    <a:pt x="0" y="1033"/>
                    <a:pt x="403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45" name="Freeform 12"/>
            <p:cNvSpPr/>
            <p:nvPr/>
          </p:nvSpPr>
          <p:spPr bwMode="auto">
            <a:xfrm>
              <a:off x="11501438" y="9525"/>
              <a:ext cx="665163" cy="257175"/>
            </a:xfrm>
            <a:custGeom>
              <a:avLst/>
              <a:gdLst/>
              <a:ahLst/>
              <a:cxnLst/>
              <a:rect l="0" t="0" r="r" b="b"/>
              <a:pathLst>
                <a:path w="140" h="54">
                  <a:moveTo>
                    <a:pt x="140" y="54"/>
                  </a:moveTo>
                  <a:cubicBezTo>
                    <a:pt x="95" y="34"/>
                    <a:pt x="48" y="16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46" name="Freeform 13"/>
            <p:cNvSpPr/>
            <p:nvPr/>
          </p:nvSpPr>
          <p:spPr bwMode="auto">
            <a:xfrm>
              <a:off x="10641013" y="5408613"/>
              <a:ext cx="1525588" cy="1435100"/>
            </a:xfrm>
            <a:custGeom>
              <a:avLst/>
              <a:gdLst/>
              <a:ahLst/>
              <a:cxnLst/>
              <a:rect l="0" t="0" r="r" b="b"/>
              <a:pathLst>
                <a:path w="321" h="302">
                  <a:moveTo>
                    <a:pt x="0" y="302"/>
                  </a:moveTo>
                  <a:cubicBezTo>
                    <a:pt x="114" y="210"/>
                    <a:pt x="223" y="109"/>
                    <a:pt x="321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47" name="Freeform 14"/>
            <p:cNvSpPr/>
            <p:nvPr/>
          </p:nvSpPr>
          <p:spPr bwMode="auto">
            <a:xfrm>
              <a:off x="1001713" y="0"/>
              <a:ext cx="3244850" cy="6843713"/>
            </a:xfrm>
            <a:custGeom>
              <a:avLst/>
              <a:gdLst/>
              <a:ahLst/>
              <a:cxnLst/>
              <a:rect l="0" t="0" r="r" b="b"/>
              <a:pathLst>
                <a:path w="683" h="1440">
                  <a:moveTo>
                    <a:pt x="683" y="0"/>
                  </a:moveTo>
                  <a:cubicBezTo>
                    <a:pt x="258" y="256"/>
                    <a:pt x="0" y="1041"/>
                    <a:pt x="355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48" name="Freeform 15"/>
            <p:cNvSpPr/>
            <p:nvPr/>
          </p:nvSpPr>
          <p:spPr bwMode="auto">
            <a:xfrm>
              <a:off x="10802938" y="5518150"/>
              <a:ext cx="1363663" cy="1325563"/>
            </a:xfrm>
            <a:custGeom>
              <a:avLst/>
              <a:gdLst/>
              <a:ahLst/>
              <a:cxnLst/>
              <a:rect l="0" t="0" r="r" b="b"/>
              <a:pathLst>
                <a:path w="287" h="279">
                  <a:moveTo>
                    <a:pt x="0" y="279"/>
                  </a:moveTo>
                  <a:cubicBezTo>
                    <a:pt x="101" y="193"/>
                    <a:pt x="198" y="100"/>
                    <a:pt x="287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49" name="Freeform 16"/>
            <p:cNvSpPr/>
            <p:nvPr/>
          </p:nvSpPr>
          <p:spPr bwMode="auto">
            <a:xfrm>
              <a:off x="889000" y="0"/>
              <a:ext cx="3230563" cy="6843713"/>
            </a:xfrm>
            <a:custGeom>
              <a:avLst/>
              <a:gdLst/>
              <a:ahLst/>
              <a:cxnLst/>
              <a:rect l="0" t="0" r="r" b="b"/>
              <a:pathLst>
                <a:path w="680" h="1440">
                  <a:moveTo>
                    <a:pt x="680" y="0"/>
                  </a:moveTo>
                  <a:cubicBezTo>
                    <a:pt x="257" y="265"/>
                    <a:pt x="0" y="1026"/>
                    <a:pt x="337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50" name="Freeform 17"/>
            <p:cNvSpPr/>
            <p:nvPr/>
          </p:nvSpPr>
          <p:spPr bwMode="auto">
            <a:xfrm>
              <a:off x="10979150" y="5694363"/>
              <a:ext cx="1187450" cy="1149350"/>
            </a:xfrm>
            <a:custGeom>
              <a:avLst/>
              <a:gdLst/>
              <a:ahLst/>
              <a:cxnLst/>
              <a:rect l="0" t="0" r="r" b="b"/>
              <a:pathLst>
                <a:path w="250" h="242">
                  <a:moveTo>
                    <a:pt x="0" y="242"/>
                  </a:moveTo>
                  <a:cubicBezTo>
                    <a:pt x="88" y="166"/>
                    <a:pt x="172" y="85"/>
                    <a:pt x="25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51" name="Freeform 18"/>
            <p:cNvSpPr/>
            <p:nvPr/>
          </p:nvSpPr>
          <p:spPr bwMode="auto">
            <a:xfrm>
              <a:off x="484188" y="0"/>
              <a:ext cx="3421063" cy="6843713"/>
            </a:xfrm>
            <a:custGeom>
              <a:avLst/>
              <a:gdLst/>
              <a:ahLst/>
              <a:cxnLst/>
              <a:rect l="0" t="0" r="r" b="b"/>
              <a:pathLst>
                <a:path w="720" h="1440">
                  <a:moveTo>
                    <a:pt x="720" y="0"/>
                  </a:moveTo>
                  <a:cubicBezTo>
                    <a:pt x="316" y="282"/>
                    <a:pt x="0" y="1018"/>
                    <a:pt x="362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52" name="Freeform 19"/>
            <p:cNvSpPr/>
            <p:nvPr/>
          </p:nvSpPr>
          <p:spPr bwMode="auto">
            <a:xfrm>
              <a:off x="11287125" y="6049963"/>
              <a:ext cx="879475" cy="793750"/>
            </a:xfrm>
            <a:custGeom>
              <a:avLst/>
              <a:gdLst/>
              <a:ahLst/>
              <a:cxnLst/>
              <a:rect l="0" t="0" r="r" b="b"/>
              <a:pathLst>
                <a:path w="185" h="167">
                  <a:moveTo>
                    <a:pt x="0" y="167"/>
                  </a:moveTo>
                  <a:cubicBezTo>
                    <a:pt x="63" y="114"/>
                    <a:pt x="125" y="58"/>
                    <a:pt x="185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53" name="Freeform 20"/>
            <p:cNvSpPr/>
            <p:nvPr/>
          </p:nvSpPr>
          <p:spPr bwMode="auto">
            <a:xfrm>
              <a:off x="598488" y="0"/>
              <a:ext cx="2717800" cy="6843713"/>
            </a:xfrm>
            <a:custGeom>
              <a:avLst/>
              <a:gdLst/>
              <a:ahLst/>
              <a:cxnLst/>
              <a:rect l="0" t="0" r="r" b="b"/>
              <a:pathLst>
                <a:path w="572" h="1440">
                  <a:moveTo>
                    <a:pt x="572" y="0"/>
                  </a:moveTo>
                  <a:cubicBezTo>
                    <a:pt x="213" y="320"/>
                    <a:pt x="0" y="979"/>
                    <a:pt x="164" y="1440"/>
                  </a:cubicBezTo>
                </a:path>
              </a:pathLst>
            </a:custGeom>
            <a:noFill/>
            <a:ln w="12700" cap="flat">
              <a:solidFill>
                <a:schemeClr val="tx1">
                  <a:alpha val="20000"/>
                </a:schemeClr>
              </a:solidFill>
              <a:prstDash val="dashDot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54" name="Freeform 21"/>
            <p:cNvSpPr/>
            <p:nvPr/>
          </p:nvSpPr>
          <p:spPr bwMode="auto">
            <a:xfrm>
              <a:off x="261938" y="0"/>
              <a:ext cx="2944813" cy="6843713"/>
            </a:xfrm>
            <a:custGeom>
              <a:avLst/>
              <a:gdLst/>
              <a:ahLst/>
              <a:cxnLst/>
              <a:rect l="0" t="0" r="r" b="b"/>
              <a:pathLst>
                <a:path w="620" h="1440">
                  <a:moveTo>
                    <a:pt x="620" y="0"/>
                  </a:moveTo>
                  <a:cubicBezTo>
                    <a:pt x="248" y="325"/>
                    <a:pt x="0" y="960"/>
                    <a:pt x="186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lg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55" name="Freeform 22"/>
            <p:cNvSpPr/>
            <p:nvPr/>
          </p:nvSpPr>
          <p:spPr bwMode="auto">
            <a:xfrm>
              <a:off x="-417513" y="0"/>
              <a:ext cx="2403475" cy="6843713"/>
            </a:xfrm>
            <a:custGeom>
              <a:avLst/>
              <a:gdLst/>
              <a:ahLst/>
              <a:cxnLst/>
              <a:rect l="0" t="0" r="r" b="b"/>
              <a:pathLst>
                <a:path w="506" h="1440">
                  <a:moveTo>
                    <a:pt x="506" y="0"/>
                  </a:moveTo>
                  <a:cubicBezTo>
                    <a:pt x="109" y="356"/>
                    <a:pt x="0" y="943"/>
                    <a:pt x="171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56" name="Freeform 23"/>
            <p:cNvSpPr/>
            <p:nvPr/>
          </p:nvSpPr>
          <p:spPr bwMode="auto">
            <a:xfrm>
              <a:off x="14288" y="9525"/>
              <a:ext cx="1771650" cy="3198813"/>
            </a:xfrm>
            <a:custGeom>
              <a:avLst/>
              <a:gdLst/>
              <a:ahLst/>
              <a:cxnLst/>
              <a:rect l="0" t="0" r="r" b="b"/>
              <a:pathLst>
                <a:path w="373" h="673">
                  <a:moveTo>
                    <a:pt x="373" y="0"/>
                  </a:moveTo>
                  <a:cubicBezTo>
                    <a:pt x="175" y="183"/>
                    <a:pt x="51" y="409"/>
                    <a:pt x="0" y="673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57" name="Freeform 24"/>
            <p:cNvSpPr/>
            <p:nvPr/>
          </p:nvSpPr>
          <p:spPr bwMode="auto">
            <a:xfrm>
              <a:off x="4763" y="6016625"/>
              <a:ext cx="214313" cy="827088"/>
            </a:xfrm>
            <a:custGeom>
              <a:avLst/>
              <a:gdLst/>
              <a:ahLst/>
              <a:cxnLst/>
              <a:rect l="0" t="0" r="r" b="b"/>
              <a:pathLst>
                <a:path w="45" h="174">
                  <a:moveTo>
                    <a:pt x="0" y="0"/>
                  </a:moveTo>
                  <a:cubicBezTo>
                    <a:pt x="11" y="59"/>
                    <a:pt x="26" y="118"/>
                    <a:pt x="45" y="174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58" name="Freeform 25"/>
            <p:cNvSpPr/>
            <p:nvPr/>
          </p:nvSpPr>
          <p:spPr bwMode="auto">
            <a:xfrm>
              <a:off x="14288" y="0"/>
              <a:ext cx="1562100" cy="2228850"/>
            </a:xfrm>
            <a:custGeom>
              <a:avLst/>
              <a:gdLst/>
              <a:ahLst/>
              <a:cxnLst/>
              <a:rect l="0" t="0" r="r" b="b"/>
              <a:pathLst>
                <a:path w="329" h="469">
                  <a:moveTo>
                    <a:pt x="329" y="0"/>
                  </a:moveTo>
                  <a:cubicBezTo>
                    <a:pt x="189" y="133"/>
                    <a:pt x="69" y="288"/>
                    <a:pt x="0" y="469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</p:grpSp>
      <p:grpSp>
        <p:nvGrpSpPr>
          <p:cNvPr id="59" name="Group 58"/>
          <p:cNvGrpSpPr/>
          <p:nvPr/>
        </p:nvGrpSpPr>
        <p:grpSpPr>
          <a:xfrm>
            <a:off x="800144" y="1699589"/>
            <a:ext cx="3674476" cy="3470421"/>
            <a:chOff x="697883" y="1816768"/>
            <a:chExt cx="3674476" cy="3470421"/>
          </a:xfrm>
        </p:grpSpPr>
        <p:sp>
          <p:nvSpPr>
            <p:cNvPr id="60" name="Rectangle 59"/>
            <p:cNvSpPr/>
            <p:nvPr/>
          </p:nvSpPr>
          <p:spPr>
            <a:xfrm>
              <a:off x="697883" y="1816768"/>
              <a:ext cx="3674476" cy="502920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61" name="Isosceles Triangle 22"/>
            <p:cNvSpPr/>
            <p:nvPr/>
          </p:nvSpPr>
          <p:spPr>
            <a:xfrm rot="10800000">
              <a:off x="2380224" y="5014786"/>
              <a:ext cx="315988" cy="272403"/>
            </a:xfrm>
            <a:prstGeom prst="triangle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62" name="Rectangle 61"/>
            <p:cNvSpPr/>
            <p:nvPr/>
          </p:nvSpPr>
          <p:spPr>
            <a:xfrm>
              <a:off x="704075" y="2392840"/>
              <a:ext cx="3668284" cy="2624327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89000" y="2339669"/>
            <a:ext cx="3500828" cy="2470065"/>
          </a:xfrm>
        </p:spPr>
        <p:txBody>
          <a:bodyPr lIns="91440" tIns="91440" rIns="91440" bIns="91440"/>
          <a:lstStyle>
            <a:lvl1pPr>
              <a:defRPr>
                <a:solidFill>
                  <a:srgbClr val="FFFEFF"/>
                </a:solidFill>
              </a:defRPr>
            </a:lvl1pPr>
          </a:lstStyle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5120878" y="803187"/>
            <a:ext cx="6269591" cy="2382651"/>
          </a:xfrm>
        </p:spPr>
        <p:txBody>
          <a:bodyPr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118447" y="3672162"/>
            <a:ext cx="6272022" cy="2383586"/>
          </a:xfrm>
        </p:spPr>
        <p:txBody>
          <a:bodyPr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804672" y="320040"/>
            <a:ext cx="3657600" cy="320040"/>
          </a:xfrm>
        </p:spPr>
        <p:txBody>
          <a:bodyPr/>
          <a:lstStyle/>
          <a:p>
            <a:fld id="{7107D351-ED37-4255-92AD-E31E86D8FD5D}" type="datetimeFigureOut">
              <a:rPr lang="ru-RU" smtClean="0"/>
              <a:t>15.12.2023</a:t>
            </a:fld>
            <a:endParaRPr lang="ru-R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804672" y="6227064"/>
            <a:ext cx="10588752" cy="320040"/>
          </a:xfrm>
        </p:spPr>
        <p:txBody>
          <a:bodyPr/>
          <a:lstStyle/>
          <a:p>
            <a:endParaRPr lang="ru-R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10469880" y="320040"/>
            <a:ext cx="914400" cy="320040"/>
          </a:xfrm>
        </p:spPr>
        <p:txBody>
          <a:bodyPr/>
          <a:lstStyle/>
          <a:p>
            <a:fld id="{614F0318-9780-47E3-8CDF-E7DF493621EA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253440424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39" name="Group 38"/>
          <p:cNvGrpSpPr/>
          <p:nvPr/>
        </p:nvGrpSpPr>
        <p:grpSpPr>
          <a:xfrm>
            <a:off x="-417513" y="0"/>
            <a:ext cx="12584114" cy="6853238"/>
            <a:chOff x="-417513" y="0"/>
            <a:chExt cx="12584114" cy="6853238"/>
          </a:xfrm>
        </p:grpSpPr>
        <p:sp>
          <p:nvSpPr>
            <p:cNvPr id="40" name="Freeform 5"/>
            <p:cNvSpPr/>
            <p:nvPr/>
          </p:nvSpPr>
          <p:spPr bwMode="auto">
            <a:xfrm>
              <a:off x="1306513" y="0"/>
              <a:ext cx="3862388" cy="6843713"/>
            </a:xfrm>
            <a:custGeom>
              <a:avLst/>
              <a:gdLst/>
              <a:ahLst/>
              <a:cxnLst/>
              <a:rect l="0" t="0" r="r" b="b"/>
              <a:pathLst>
                <a:path w="813" h="1440">
                  <a:moveTo>
                    <a:pt x="813" y="0"/>
                  </a:moveTo>
                  <a:cubicBezTo>
                    <a:pt x="331" y="221"/>
                    <a:pt x="0" y="1039"/>
                    <a:pt x="435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41" name="Freeform 6"/>
            <p:cNvSpPr/>
            <p:nvPr/>
          </p:nvSpPr>
          <p:spPr bwMode="auto">
            <a:xfrm>
              <a:off x="10626725" y="9525"/>
              <a:ext cx="1539875" cy="555625"/>
            </a:xfrm>
            <a:custGeom>
              <a:avLst/>
              <a:gdLst/>
              <a:ahLst/>
              <a:cxnLst/>
              <a:rect l="0" t="0" r="r" b="b"/>
              <a:pathLst>
                <a:path w="324" h="117">
                  <a:moveTo>
                    <a:pt x="324" y="117"/>
                  </a:moveTo>
                  <a:cubicBezTo>
                    <a:pt x="223" y="64"/>
                    <a:pt x="107" y="28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42" name="Freeform 7"/>
            <p:cNvSpPr/>
            <p:nvPr/>
          </p:nvSpPr>
          <p:spPr bwMode="auto">
            <a:xfrm>
              <a:off x="10247313" y="5013325"/>
              <a:ext cx="1919288" cy="1830388"/>
            </a:xfrm>
            <a:custGeom>
              <a:avLst/>
              <a:gdLst/>
              <a:ahLst/>
              <a:cxnLst/>
              <a:rect l="0" t="0" r="r" b="b"/>
              <a:pathLst>
                <a:path w="404" h="385">
                  <a:moveTo>
                    <a:pt x="0" y="385"/>
                  </a:moveTo>
                  <a:cubicBezTo>
                    <a:pt x="146" y="272"/>
                    <a:pt x="285" y="142"/>
                    <a:pt x="404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43" name="Freeform 8"/>
            <p:cNvSpPr/>
            <p:nvPr/>
          </p:nvSpPr>
          <p:spPr bwMode="auto">
            <a:xfrm>
              <a:off x="1120775" y="0"/>
              <a:ext cx="3676650" cy="6843713"/>
            </a:xfrm>
            <a:custGeom>
              <a:avLst/>
              <a:gdLst/>
              <a:ahLst/>
              <a:cxnLst/>
              <a:rect l="0" t="0" r="r" b="b"/>
              <a:pathLst>
                <a:path w="774" h="1440">
                  <a:moveTo>
                    <a:pt x="774" y="0"/>
                  </a:moveTo>
                  <a:cubicBezTo>
                    <a:pt x="312" y="240"/>
                    <a:pt x="0" y="1034"/>
                    <a:pt x="411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44" name="Freeform 9"/>
            <p:cNvSpPr/>
            <p:nvPr/>
          </p:nvSpPr>
          <p:spPr bwMode="auto">
            <a:xfrm>
              <a:off x="11202988" y="9525"/>
              <a:ext cx="963613" cy="366713"/>
            </a:xfrm>
            <a:custGeom>
              <a:avLst/>
              <a:gdLst/>
              <a:ahLst/>
              <a:cxnLst/>
              <a:rect l="0" t="0" r="r" b="b"/>
              <a:pathLst>
                <a:path w="203" h="77">
                  <a:moveTo>
                    <a:pt x="203" y="77"/>
                  </a:moveTo>
                  <a:cubicBezTo>
                    <a:pt x="138" y="46"/>
                    <a:pt x="68" y="21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45" name="Freeform 10"/>
            <p:cNvSpPr/>
            <p:nvPr/>
          </p:nvSpPr>
          <p:spPr bwMode="auto">
            <a:xfrm>
              <a:off x="10494963" y="5275263"/>
              <a:ext cx="1666875" cy="1577975"/>
            </a:xfrm>
            <a:custGeom>
              <a:avLst/>
              <a:gdLst/>
              <a:ahLst/>
              <a:cxnLst/>
              <a:rect l="0" t="0" r="r" b="b"/>
              <a:pathLst>
                <a:path w="351" h="332">
                  <a:moveTo>
                    <a:pt x="0" y="332"/>
                  </a:moveTo>
                  <a:cubicBezTo>
                    <a:pt x="125" y="232"/>
                    <a:pt x="245" y="121"/>
                    <a:pt x="351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46" name="Freeform 11"/>
            <p:cNvSpPr/>
            <p:nvPr/>
          </p:nvSpPr>
          <p:spPr bwMode="auto">
            <a:xfrm>
              <a:off x="1001713" y="0"/>
              <a:ext cx="3621088" cy="6843713"/>
            </a:xfrm>
            <a:custGeom>
              <a:avLst/>
              <a:gdLst/>
              <a:ahLst/>
              <a:cxnLst/>
              <a:rect l="0" t="0" r="r" b="b"/>
              <a:pathLst>
                <a:path w="762" h="1440">
                  <a:moveTo>
                    <a:pt x="762" y="0"/>
                  </a:moveTo>
                  <a:cubicBezTo>
                    <a:pt x="308" y="245"/>
                    <a:pt x="0" y="1033"/>
                    <a:pt x="403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47" name="Freeform 12"/>
            <p:cNvSpPr/>
            <p:nvPr/>
          </p:nvSpPr>
          <p:spPr bwMode="auto">
            <a:xfrm>
              <a:off x="11501438" y="9525"/>
              <a:ext cx="665163" cy="257175"/>
            </a:xfrm>
            <a:custGeom>
              <a:avLst/>
              <a:gdLst/>
              <a:ahLst/>
              <a:cxnLst/>
              <a:rect l="0" t="0" r="r" b="b"/>
              <a:pathLst>
                <a:path w="140" h="54">
                  <a:moveTo>
                    <a:pt x="140" y="54"/>
                  </a:moveTo>
                  <a:cubicBezTo>
                    <a:pt x="95" y="34"/>
                    <a:pt x="48" y="16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48" name="Freeform 13"/>
            <p:cNvSpPr/>
            <p:nvPr/>
          </p:nvSpPr>
          <p:spPr bwMode="auto">
            <a:xfrm>
              <a:off x="10641013" y="5408613"/>
              <a:ext cx="1525588" cy="1435100"/>
            </a:xfrm>
            <a:custGeom>
              <a:avLst/>
              <a:gdLst/>
              <a:ahLst/>
              <a:cxnLst/>
              <a:rect l="0" t="0" r="r" b="b"/>
              <a:pathLst>
                <a:path w="321" h="302">
                  <a:moveTo>
                    <a:pt x="0" y="302"/>
                  </a:moveTo>
                  <a:cubicBezTo>
                    <a:pt x="114" y="210"/>
                    <a:pt x="223" y="109"/>
                    <a:pt x="321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49" name="Freeform 14"/>
            <p:cNvSpPr/>
            <p:nvPr/>
          </p:nvSpPr>
          <p:spPr bwMode="auto">
            <a:xfrm>
              <a:off x="1001713" y="0"/>
              <a:ext cx="3244850" cy="6843713"/>
            </a:xfrm>
            <a:custGeom>
              <a:avLst/>
              <a:gdLst/>
              <a:ahLst/>
              <a:cxnLst/>
              <a:rect l="0" t="0" r="r" b="b"/>
              <a:pathLst>
                <a:path w="683" h="1440">
                  <a:moveTo>
                    <a:pt x="683" y="0"/>
                  </a:moveTo>
                  <a:cubicBezTo>
                    <a:pt x="258" y="256"/>
                    <a:pt x="0" y="1041"/>
                    <a:pt x="355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50" name="Freeform 15"/>
            <p:cNvSpPr/>
            <p:nvPr/>
          </p:nvSpPr>
          <p:spPr bwMode="auto">
            <a:xfrm>
              <a:off x="10802938" y="5518150"/>
              <a:ext cx="1363663" cy="1325563"/>
            </a:xfrm>
            <a:custGeom>
              <a:avLst/>
              <a:gdLst/>
              <a:ahLst/>
              <a:cxnLst/>
              <a:rect l="0" t="0" r="r" b="b"/>
              <a:pathLst>
                <a:path w="287" h="279">
                  <a:moveTo>
                    <a:pt x="0" y="279"/>
                  </a:moveTo>
                  <a:cubicBezTo>
                    <a:pt x="101" y="193"/>
                    <a:pt x="198" y="100"/>
                    <a:pt x="287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51" name="Freeform 16"/>
            <p:cNvSpPr/>
            <p:nvPr/>
          </p:nvSpPr>
          <p:spPr bwMode="auto">
            <a:xfrm>
              <a:off x="889000" y="0"/>
              <a:ext cx="3230563" cy="6843713"/>
            </a:xfrm>
            <a:custGeom>
              <a:avLst/>
              <a:gdLst/>
              <a:ahLst/>
              <a:cxnLst/>
              <a:rect l="0" t="0" r="r" b="b"/>
              <a:pathLst>
                <a:path w="680" h="1440">
                  <a:moveTo>
                    <a:pt x="680" y="0"/>
                  </a:moveTo>
                  <a:cubicBezTo>
                    <a:pt x="257" y="265"/>
                    <a:pt x="0" y="1026"/>
                    <a:pt x="337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52" name="Freeform 17"/>
            <p:cNvSpPr/>
            <p:nvPr/>
          </p:nvSpPr>
          <p:spPr bwMode="auto">
            <a:xfrm>
              <a:off x="10979150" y="5694363"/>
              <a:ext cx="1187450" cy="1149350"/>
            </a:xfrm>
            <a:custGeom>
              <a:avLst/>
              <a:gdLst/>
              <a:ahLst/>
              <a:cxnLst/>
              <a:rect l="0" t="0" r="r" b="b"/>
              <a:pathLst>
                <a:path w="250" h="242">
                  <a:moveTo>
                    <a:pt x="0" y="242"/>
                  </a:moveTo>
                  <a:cubicBezTo>
                    <a:pt x="88" y="166"/>
                    <a:pt x="172" y="85"/>
                    <a:pt x="25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53" name="Freeform 18"/>
            <p:cNvSpPr/>
            <p:nvPr/>
          </p:nvSpPr>
          <p:spPr bwMode="auto">
            <a:xfrm>
              <a:off x="484188" y="0"/>
              <a:ext cx="3421063" cy="6843713"/>
            </a:xfrm>
            <a:custGeom>
              <a:avLst/>
              <a:gdLst/>
              <a:ahLst/>
              <a:cxnLst/>
              <a:rect l="0" t="0" r="r" b="b"/>
              <a:pathLst>
                <a:path w="720" h="1440">
                  <a:moveTo>
                    <a:pt x="720" y="0"/>
                  </a:moveTo>
                  <a:cubicBezTo>
                    <a:pt x="316" y="282"/>
                    <a:pt x="0" y="1018"/>
                    <a:pt x="362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54" name="Freeform 19"/>
            <p:cNvSpPr/>
            <p:nvPr/>
          </p:nvSpPr>
          <p:spPr bwMode="auto">
            <a:xfrm>
              <a:off x="11287125" y="6049963"/>
              <a:ext cx="879475" cy="793750"/>
            </a:xfrm>
            <a:custGeom>
              <a:avLst/>
              <a:gdLst/>
              <a:ahLst/>
              <a:cxnLst/>
              <a:rect l="0" t="0" r="r" b="b"/>
              <a:pathLst>
                <a:path w="185" h="167">
                  <a:moveTo>
                    <a:pt x="0" y="167"/>
                  </a:moveTo>
                  <a:cubicBezTo>
                    <a:pt x="63" y="114"/>
                    <a:pt x="125" y="58"/>
                    <a:pt x="185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55" name="Freeform 20"/>
            <p:cNvSpPr/>
            <p:nvPr/>
          </p:nvSpPr>
          <p:spPr bwMode="auto">
            <a:xfrm>
              <a:off x="598488" y="0"/>
              <a:ext cx="2717800" cy="6843713"/>
            </a:xfrm>
            <a:custGeom>
              <a:avLst/>
              <a:gdLst/>
              <a:ahLst/>
              <a:cxnLst/>
              <a:rect l="0" t="0" r="r" b="b"/>
              <a:pathLst>
                <a:path w="572" h="1440">
                  <a:moveTo>
                    <a:pt x="572" y="0"/>
                  </a:moveTo>
                  <a:cubicBezTo>
                    <a:pt x="213" y="320"/>
                    <a:pt x="0" y="979"/>
                    <a:pt x="164" y="1440"/>
                  </a:cubicBezTo>
                </a:path>
              </a:pathLst>
            </a:custGeom>
            <a:noFill/>
            <a:ln w="12700" cap="flat">
              <a:solidFill>
                <a:schemeClr val="tx1">
                  <a:alpha val="20000"/>
                </a:schemeClr>
              </a:solidFill>
              <a:prstDash val="dashDot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56" name="Freeform 21"/>
            <p:cNvSpPr/>
            <p:nvPr/>
          </p:nvSpPr>
          <p:spPr bwMode="auto">
            <a:xfrm>
              <a:off x="261938" y="0"/>
              <a:ext cx="2944813" cy="6843713"/>
            </a:xfrm>
            <a:custGeom>
              <a:avLst/>
              <a:gdLst/>
              <a:ahLst/>
              <a:cxnLst/>
              <a:rect l="0" t="0" r="r" b="b"/>
              <a:pathLst>
                <a:path w="620" h="1440">
                  <a:moveTo>
                    <a:pt x="620" y="0"/>
                  </a:moveTo>
                  <a:cubicBezTo>
                    <a:pt x="248" y="325"/>
                    <a:pt x="0" y="960"/>
                    <a:pt x="186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lg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57" name="Freeform 22"/>
            <p:cNvSpPr/>
            <p:nvPr/>
          </p:nvSpPr>
          <p:spPr bwMode="auto">
            <a:xfrm>
              <a:off x="-417513" y="0"/>
              <a:ext cx="2403475" cy="6843713"/>
            </a:xfrm>
            <a:custGeom>
              <a:avLst/>
              <a:gdLst/>
              <a:ahLst/>
              <a:cxnLst/>
              <a:rect l="0" t="0" r="r" b="b"/>
              <a:pathLst>
                <a:path w="506" h="1440">
                  <a:moveTo>
                    <a:pt x="506" y="0"/>
                  </a:moveTo>
                  <a:cubicBezTo>
                    <a:pt x="109" y="356"/>
                    <a:pt x="0" y="943"/>
                    <a:pt x="171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58" name="Freeform 23"/>
            <p:cNvSpPr/>
            <p:nvPr/>
          </p:nvSpPr>
          <p:spPr bwMode="auto">
            <a:xfrm>
              <a:off x="14288" y="9525"/>
              <a:ext cx="1771650" cy="3198813"/>
            </a:xfrm>
            <a:custGeom>
              <a:avLst/>
              <a:gdLst/>
              <a:ahLst/>
              <a:cxnLst/>
              <a:rect l="0" t="0" r="r" b="b"/>
              <a:pathLst>
                <a:path w="373" h="673">
                  <a:moveTo>
                    <a:pt x="373" y="0"/>
                  </a:moveTo>
                  <a:cubicBezTo>
                    <a:pt x="175" y="183"/>
                    <a:pt x="51" y="409"/>
                    <a:pt x="0" y="673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59" name="Freeform 24"/>
            <p:cNvSpPr/>
            <p:nvPr/>
          </p:nvSpPr>
          <p:spPr bwMode="auto">
            <a:xfrm>
              <a:off x="4763" y="6016625"/>
              <a:ext cx="214313" cy="827088"/>
            </a:xfrm>
            <a:custGeom>
              <a:avLst/>
              <a:gdLst/>
              <a:ahLst/>
              <a:cxnLst/>
              <a:rect l="0" t="0" r="r" b="b"/>
              <a:pathLst>
                <a:path w="45" h="174">
                  <a:moveTo>
                    <a:pt x="0" y="0"/>
                  </a:moveTo>
                  <a:cubicBezTo>
                    <a:pt x="11" y="59"/>
                    <a:pt x="26" y="118"/>
                    <a:pt x="45" y="174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60" name="Freeform 25"/>
            <p:cNvSpPr/>
            <p:nvPr/>
          </p:nvSpPr>
          <p:spPr bwMode="auto">
            <a:xfrm>
              <a:off x="14288" y="0"/>
              <a:ext cx="1562100" cy="2228850"/>
            </a:xfrm>
            <a:custGeom>
              <a:avLst/>
              <a:gdLst/>
              <a:ahLst/>
              <a:cxnLst/>
              <a:rect l="0" t="0" r="r" b="b"/>
              <a:pathLst>
                <a:path w="329" h="469">
                  <a:moveTo>
                    <a:pt x="329" y="0"/>
                  </a:moveTo>
                  <a:cubicBezTo>
                    <a:pt x="189" y="133"/>
                    <a:pt x="69" y="288"/>
                    <a:pt x="0" y="469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</p:grpSp>
      <p:grpSp>
        <p:nvGrpSpPr>
          <p:cNvPr id="61" name="Group 60"/>
          <p:cNvGrpSpPr/>
          <p:nvPr/>
        </p:nvGrpSpPr>
        <p:grpSpPr>
          <a:xfrm>
            <a:off x="800144" y="1699589"/>
            <a:ext cx="3674476" cy="3470421"/>
            <a:chOff x="697883" y="1816768"/>
            <a:chExt cx="3674476" cy="3470421"/>
          </a:xfrm>
        </p:grpSpPr>
        <p:sp>
          <p:nvSpPr>
            <p:cNvPr id="62" name="Rectangle 61"/>
            <p:cNvSpPr/>
            <p:nvPr/>
          </p:nvSpPr>
          <p:spPr>
            <a:xfrm>
              <a:off x="697883" y="1816768"/>
              <a:ext cx="3674476" cy="502920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63" name="Isosceles Triangle 22"/>
            <p:cNvSpPr/>
            <p:nvPr/>
          </p:nvSpPr>
          <p:spPr>
            <a:xfrm rot="10800000">
              <a:off x="2380224" y="5014786"/>
              <a:ext cx="315988" cy="272403"/>
            </a:xfrm>
            <a:prstGeom prst="triangle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64" name="Rectangle 63"/>
            <p:cNvSpPr/>
            <p:nvPr/>
          </p:nvSpPr>
          <p:spPr>
            <a:xfrm>
              <a:off x="704075" y="2392840"/>
              <a:ext cx="3668284" cy="2624327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89001" y="2363915"/>
            <a:ext cx="3500828" cy="2460497"/>
          </a:xfrm>
        </p:spPr>
        <p:txBody>
          <a:bodyPr lIns="91440" tIns="91440" rIns="91440" bIns="91440"/>
          <a:lstStyle>
            <a:lvl1pPr>
              <a:defRPr>
                <a:solidFill>
                  <a:srgbClr val="FFFEFF"/>
                </a:solidFill>
              </a:defRPr>
            </a:lvl1pPr>
          </a:lstStyle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125137" y="803185"/>
            <a:ext cx="6265088" cy="685800"/>
          </a:xfrm>
        </p:spPr>
        <p:txBody>
          <a:bodyPr anchor="ctr">
            <a:noAutofit/>
          </a:bodyPr>
          <a:lstStyle>
            <a:lvl1pPr marL="0" indent="0" algn="l">
              <a:lnSpc>
                <a:spcPct val="100000"/>
              </a:lnSpc>
              <a:buNone/>
              <a:defRPr sz="2200" b="0" cap="all" baseline="0">
                <a:solidFill>
                  <a:schemeClr val="accent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125305" y="1488985"/>
            <a:ext cx="6264350" cy="1696853"/>
          </a:xfrm>
        </p:spPr>
        <p:txBody>
          <a:bodyPr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5118653" y="3665887"/>
            <a:ext cx="6264414" cy="685800"/>
          </a:xfrm>
        </p:spPr>
        <p:txBody>
          <a:bodyPr anchor="ctr">
            <a:noAutofit/>
          </a:bodyPr>
          <a:lstStyle>
            <a:lvl1pPr marL="0" indent="0" algn="l">
              <a:lnSpc>
                <a:spcPct val="100000"/>
              </a:lnSpc>
              <a:buNone/>
              <a:defRPr sz="2200" b="0" cap="all" baseline="0">
                <a:solidFill>
                  <a:schemeClr val="accent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5118447" y="4351687"/>
            <a:ext cx="6265588" cy="1704060"/>
          </a:xfrm>
        </p:spPr>
        <p:txBody>
          <a:bodyPr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>
          <a:xfrm>
            <a:off x="804672" y="320040"/>
            <a:ext cx="3657600" cy="320040"/>
          </a:xfrm>
        </p:spPr>
        <p:txBody>
          <a:bodyPr/>
          <a:lstStyle/>
          <a:p>
            <a:fld id="{7107D351-ED37-4255-92AD-E31E86D8FD5D}" type="datetimeFigureOut">
              <a:rPr lang="ru-RU" smtClean="0"/>
              <a:t>15.12.2023</a:t>
            </a:fld>
            <a:endParaRPr lang="ru-RU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>
          <a:xfrm>
            <a:off x="804672" y="6227064"/>
            <a:ext cx="10588752" cy="320040"/>
          </a:xfrm>
        </p:spPr>
        <p:txBody>
          <a:bodyPr/>
          <a:lstStyle/>
          <a:p>
            <a:endParaRPr lang="ru-RU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>
          <a:xfrm>
            <a:off x="10469880" y="320040"/>
            <a:ext cx="914400" cy="320040"/>
          </a:xfrm>
        </p:spPr>
        <p:txBody>
          <a:bodyPr/>
          <a:lstStyle/>
          <a:p>
            <a:fld id="{614F0318-9780-47E3-8CDF-E7DF493621EA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5173305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7" name="Group 76"/>
          <p:cNvGrpSpPr/>
          <p:nvPr/>
        </p:nvGrpSpPr>
        <p:grpSpPr>
          <a:xfrm>
            <a:off x="-417513" y="0"/>
            <a:ext cx="12584114" cy="6853238"/>
            <a:chOff x="-417513" y="0"/>
            <a:chExt cx="12584114" cy="6853238"/>
          </a:xfrm>
        </p:grpSpPr>
        <p:sp>
          <p:nvSpPr>
            <p:cNvPr id="78" name="Freeform 5"/>
            <p:cNvSpPr/>
            <p:nvPr/>
          </p:nvSpPr>
          <p:spPr bwMode="auto">
            <a:xfrm>
              <a:off x="1306513" y="0"/>
              <a:ext cx="3862388" cy="6843713"/>
            </a:xfrm>
            <a:custGeom>
              <a:avLst/>
              <a:gdLst/>
              <a:ahLst/>
              <a:cxnLst/>
              <a:rect l="0" t="0" r="r" b="b"/>
              <a:pathLst>
                <a:path w="813" h="1440">
                  <a:moveTo>
                    <a:pt x="813" y="0"/>
                  </a:moveTo>
                  <a:cubicBezTo>
                    <a:pt x="331" y="221"/>
                    <a:pt x="0" y="1039"/>
                    <a:pt x="435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79" name="Freeform 6"/>
            <p:cNvSpPr/>
            <p:nvPr/>
          </p:nvSpPr>
          <p:spPr bwMode="auto">
            <a:xfrm>
              <a:off x="10626725" y="9525"/>
              <a:ext cx="1539875" cy="555625"/>
            </a:xfrm>
            <a:custGeom>
              <a:avLst/>
              <a:gdLst/>
              <a:ahLst/>
              <a:cxnLst/>
              <a:rect l="0" t="0" r="r" b="b"/>
              <a:pathLst>
                <a:path w="324" h="117">
                  <a:moveTo>
                    <a:pt x="324" y="117"/>
                  </a:moveTo>
                  <a:cubicBezTo>
                    <a:pt x="223" y="64"/>
                    <a:pt x="107" y="28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0" name="Freeform 7"/>
            <p:cNvSpPr/>
            <p:nvPr/>
          </p:nvSpPr>
          <p:spPr bwMode="auto">
            <a:xfrm>
              <a:off x="10247313" y="5013325"/>
              <a:ext cx="1919288" cy="1830388"/>
            </a:xfrm>
            <a:custGeom>
              <a:avLst/>
              <a:gdLst/>
              <a:ahLst/>
              <a:cxnLst/>
              <a:rect l="0" t="0" r="r" b="b"/>
              <a:pathLst>
                <a:path w="404" h="385">
                  <a:moveTo>
                    <a:pt x="0" y="385"/>
                  </a:moveTo>
                  <a:cubicBezTo>
                    <a:pt x="146" y="272"/>
                    <a:pt x="285" y="142"/>
                    <a:pt x="404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1" name="Freeform 8"/>
            <p:cNvSpPr/>
            <p:nvPr/>
          </p:nvSpPr>
          <p:spPr bwMode="auto">
            <a:xfrm>
              <a:off x="1120775" y="0"/>
              <a:ext cx="3676650" cy="6843713"/>
            </a:xfrm>
            <a:custGeom>
              <a:avLst/>
              <a:gdLst/>
              <a:ahLst/>
              <a:cxnLst/>
              <a:rect l="0" t="0" r="r" b="b"/>
              <a:pathLst>
                <a:path w="774" h="1440">
                  <a:moveTo>
                    <a:pt x="774" y="0"/>
                  </a:moveTo>
                  <a:cubicBezTo>
                    <a:pt x="312" y="240"/>
                    <a:pt x="0" y="1034"/>
                    <a:pt x="411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2" name="Freeform 9"/>
            <p:cNvSpPr/>
            <p:nvPr/>
          </p:nvSpPr>
          <p:spPr bwMode="auto">
            <a:xfrm>
              <a:off x="11202988" y="9525"/>
              <a:ext cx="963613" cy="366713"/>
            </a:xfrm>
            <a:custGeom>
              <a:avLst/>
              <a:gdLst/>
              <a:ahLst/>
              <a:cxnLst/>
              <a:rect l="0" t="0" r="r" b="b"/>
              <a:pathLst>
                <a:path w="203" h="77">
                  <a:moveTo>
                    <a:pt x="203" y="77"/>
                  </a:moveTo>
                  <a:cubicBezTo>
                    <a:pt x="138" y="46"/>
                    <a:pt x="68" y="21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3" name="Freeform 10"/>
            <p:cNvSpPr/>
            <p:nvPr/>
          </p:nvSpPr>
          <p:spPr bwMode="auto">
            <a:xfrm>
              <a:off x="10494963" y="5275263"/>
              <a:ext cx="1666875" cy="1577975"/>
            </a:xfrm>
            <a:custGeom>
              <a:avLst/>
              <a:gdLst/>
              <a:ahLst/>
              <a:cxnLst/>
              <a:rect l="0" t="0" r="r" b="b"/>
              <a:pathLst>
                <a:path w="351" h="332">
                  <a:moveTo>
                    <a:pt x="0" y="332"/>
                  </a:moveTo>
                  <a:cubicBezTo>
                    <a:pt x="125" y="232"/>
                    <a:pt x="245" y="121"/>
                    <a:pt x="351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4" name="Freeform 11"/>
            <p:cNvSpPr/>
            <p:nvPr/>
          </p:nvSpPr>
          <p:spPr bwMode="auto">
            <a:xfrm>
              <a:off x="1001713" y="0"/>
              <a:ext cx="3621088" cy="6843713"/>
            </a:xfrm>
            <a:custGeom>
              <a:avLst/>
              <a:gdLst/>
              <a:ahLst/>
              <a:cxnLst/>
              <a:rect l="0" t="0" r="r" b="b"/>
              <a:pathLst>
                <a:path w="762" h="1440">
                  <a:moveTo>
                    <a:pt x="762" y="0"/>
                  </a:moveTo>
                  <a:cubicBezTo>
                    <a:pt x="308" y="245"/>
                    <a:pt x="0" y="1033"/>
                    <a:pt x="403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5" name="Freeform 12"/>
            <p:cNvSpPr/>
            <p:nvPr/>
          </p:nvSpPr>
          <p:spPr bwMode="auto">
            <a:xfrm>
              <a:off x="11501438" y="9525"/>
              <a:ext cx="665163" cy="257175"/>
            </a:xfrm>
            <a:custGeom>
              <a:avLst/>
              <a:gdLst/>
              <a:ahLst/>
              <a:cxnLst/>
              <a:rect l="0" t="0" r="r" b="b"/>
              <a:pathLst>
                <a:path w="140" h="54">
                  <a:moveTo>
                    <a:pt x="140" y="54"/>
                  </a:moveTo>
                  <a:cubicBezTo>
                    <a:pt x="95" y="34"/>
                    <a:pt x="48" y="16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6" name="Freeform 13"/>
            <p:cNvSpPr/>
            <p:nvPr/>
          </p:nvSpPr>
          <p:spPr bwMode="auto">
            <a:xfrm>
              <a:off x="10641013" y="5408613"/>
              <a:ext cx="1525588" cy="1435100"/>
            </a:xfrm>
            <a:custGeom>
              <a:avLst/>
              <a:gdLst/>
              <a:ahLst/>
              <a:cxnLst/>
              <a:rect l="0" t="0" r="r" b="b"/>
              <a:pathLst>
                <a:path w="321" h="302">
                  <a:moveTo>
                    <a:pt x="0" y="302"/>
                  </a:moveTo>
                  <a:cubicBezTo>
                    <a:pt x="114" y="210"/>
                    <a:pt x="223" y="109"/>
                    <a:pt x="321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7" name="Freeform 14"/>
            <p:cNvSpPr/>
            <p:nvPr/>
          </p:nvSpPr>
          <p:spPr bwMode="auto">
            <a:xfrm>
              <a:off x="1001713" y="0"/>
              <a:ext cx="3244850" cy="6843713"/>
            </a:xfrm>
            <a:custGeom>
              <a:avLst/>
              <a:gdLst/>
              <a:ahLst/>
              <a:cxnLst/>
              <a:rect l="0" t="0" r="r" b="b"/>
              <a:pathLst>
                <a:path w="683" h="1440">
                  <a:moveTo>
                    <a:pt x="683" y="0"/>
                  </a:moveTo>
                  <a:cubicBezTo>
                    <a:pt x="258" y="256"/>
                    <a:pt x="0" y="1041"/>
                    <a:pt x="355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8" name="Freeform 15"/>
            <p:cNvSpPr/>
            <p:nvPr/>
          </p:nvSpPr>
          <p:spPr bwMode="auto">
            <a:xfrm>
              <a:off x="10802938" y="5518150"/>
              <a:ext cx="1363663" cy="1325563"/>
            </a:xfrm>
            <a:custGeom>
              <a:avLst/>
              <a:gdLst/>
              <a:ahLst/>
              <a:cxnLst/>
              <a:rect l="0" t="0" r="r" b="b"/>
              <a:pathLst>
                <a:path w="287" h="279">
                  <a:moveTo>
                    <a:pt x="0" y="279"/>
                  </a:moveTo>
                  <a:cubicBezTo>
                    <a:pt x="101" y="193"/>
                    <a:pt x="198" y="100"/>
                    <a:pt x="287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9" name="Freeform 16"/>
            <p:cNvSpPr/>
            <p:nvPr/>
          </p:nvSpPr>
          <p:spPr bwMode="auto">
            <a:xfrm>
              <a:off x="889000" y="0"/>
              <a:ext cx="3230563" cy="6843713"/>
            </a:xfrm>
            <a:custGeom>
              <a:avLst/>
              <a:gdLst/>
              <a:ahLst/>
              <a:cxnLst/>
              <a:rect l="0" t="0" r="r" b="b"/>
              <a:pathLst>
                <a:path w="680" h="1440">
                  <a:moveTo>
                    <a:pt x="680" y="0"/>
                  </a:moveTo>
                  <a:cubicBezTo>
                    <a:pt x="257" y="265"/>
                    <a:pt x="0" y="1026"/>
                    <a:pt x="337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0" name="Freeform 17"/>
            <p:cNvSpPr/>
            <p:nvPr/>
          </p:nvSpPr>
          <p:spPr bwMode="auto">
            <a:xfrm>
              <a:off x="10979150" y="5694363"/>
              <a:ext cx="1187450" cy="1149350"/>
            </a:xfrm>
            <a:custGeom>
              <a:avLst/>
              <a:gdLst/>
              <a:ahLst/>
              <a:cxnLst/>
              <a:rect l="0" t="0" r="r" b="b"/>
              <a:pathLst>
                <a:path w="250" h="242">
                  <a:moveTo>
                    <a:pt x="0" y="242"/>
                  </a:moveTo>
                  <a:cubicBezTo>
                    <a:pt x="88" y="166"/>
                    <a:pt x="172" y="85"/>
                    <a:pt x="25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1" name="Freeform 18"/>
            <p:cNvSpPr/>
            <p:nvPr/>
          </p:nvSpPr>
          <p:spPr bwMode="auto">
            <a:xfrm>
              <a:off x="484188" y="0"/>
              <a:ext cx="3421063" cy="6843713"/>
            </a:xfrm>
            <a:custGeom>
              <a:avLst/>
              <a:gdLst/>
              <a:ahLst/>
              <a:cxnLst/>
              <a:rect l="0" t="0" r="r" b="b"/>
              <a:pathLst>
                <a:path w="720" h="1440">
                  <a:moveTo>
                    <a:pt x="720" y="0"/>
                  </a:moveTo>
                  <a:cubicBezTo>
                    <a:pt x="316" y="282"/>
                    <a:pt x="0" y="1018"/>
                    <a:pt x="362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2" name="Freeform 19"/>
            <p:cNvSpPr/>
            <p:nvPr/>
          </p:nvSpPr>
          <p:spPr bwMode="auto">
            <a:xfrm>
              <a:off x="11287125" y="6049963"/>
              <a:ext cx="879475" cy="793750"/>
            </a:xfrm>
            <a:custGeom>
              <a:avLst/>
              <a:gdLst/>
              <a:ahLst/>
              <a:cxnLst/>
              <a:rect l="0" t="0" r="r" b="b"/>
              <a:pathLst>
                <a:path w="185" h="167">
                  <a:moveTo>
                    <a:pt x="0" y="167"/>
                  </a:moveTo>
                  <a:cubicBezTo>
                    <a:pt x="63" y="114"/>
                    <a:pt x="125" y="58"/>
                    <a:pt x="185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3" name="Freeform 20"/>
            <p:cNvSpPr/>
            <p:nvPr/>
          </p:nvSpPr>
          <p:spPr bwMode="auto">
            <a:xfrm>
              <a:off x="598488" y="0"/>
              <a:ext cx="2717800" cy="6843713"/>
            </a:xfrm>
            <a:custGeom>
              <a:avLst/>
              <a:gdLst/>
              <a:ahLst/>
              <a:cxnLst/>
              <a:rect l="0" t="0" r="r" b="b"/>
              <a:pathLst>
                <a:path w="572" h="1440">
                  <a:moveTo>
                    <a:pt x="572" y="0"/>
                  </a:moveTo>
                  <a:cubicBezTo>
                    <a:pt x="213" y="320"/>
                    <a:pt x="0" y="979"/>
                    <a:pt x="164" y="1440"/>
                  </a:cubicBezTo>
                </a:path>
              </a:pathLst>
            </a:custGeom>
            <a:noFill/>
            <a:ln w="12700" cap="flat">
              <a:solidFill>
                <a:schemeClr val="tx1">
                  <a:alpha val="20000"/>
                </a:schemeClr>
              </a:solidFill>
              <a:prstDash val="dashDot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4" name="Freeform 21"/>
            <p:cNvSpPr/>
            <p:nvPr/>
          </p:nvSpPr>
          <p:spPr bwMode="auto">
            <a:xfrm>
              <a:off x="261938" y="0"/>
              <a:ext cx="2944813" cy="6843713"/>
            </a:xfrm>
            <a:custGeom>
              <a:avLst/>
              <a:gdLst/>
              <a:ahLst/>
              <a:cxnLst/>
              <a:rect l="0" t="0" r="r" b="b"/>
              <a:pathLst>
                <a:path w="620" h="1440">
                  <a:moveTo>
                    <a:pt x="620" y="0"/>
                  </a:moveTo>
                  <a:cubicBezTo>
                    <a:pt x="248" y="325"/>
                    <a:pt x="0" y="960"/>
                    <a:pt x="186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lg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5" name="Freeform 22"/>
            <p:cNvSpPr/>
            <p:nvPr/>
          </p:nvSpPr>
          <p:spPr bwMode="auto">
            <a:xfrm>
              <a:off x="-417513" y="0"/>
              <a:ext cx="2403475" cy="6843713"/>
            </a:xfrm>
            <a:custGeom>
              <a:avLst/>
              <a:gdLst/>
              <a:ahLst/>
              <a:cxnLst/>
              <a:rect l="0" t="0" r="r" b="b"/>
              <a:pathLst>
                <a:path w="506" h="1440">
                  <a:moveTo>
                    <a:pt x="506" y="0"/>
                  </a:moveTo>
                  <a:cubicBezTo>
                    <a:pt x="109" y="356"/>
                    <a:pt x="0" y="943"/>
                    <a:pt x="171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6" name="Freeform 23"/>
            <p:cNvSpPr/>
            <p:nvPr/>
          </p:nvSpPr>
          <p:spPr bwMode="auto">
            <a:xfrm>
              <a:off x="14288" y="9525"/>
              <a:ext cx="1771650" cy="3198813"/>
            </a:xfrm>
            <a:custGeom>
              <a:avLst/>
              <a:gdLst/>
              <a:ahLst/>
              <a:cxnLst/>
              <a:rect l="0" t="0" r="r" b="b"/>
              <a:pathLst>
                <a:path w="373" h="673">
                  <a:moveTo>
                    <a:pt x="373" y="0"/>
                  </a:moveTo>
                  <a:cubicBezTo>
                    <a:pt x="175" y="183"/>
                    <a:pt x="51" y="409"/>
                    <a:pt x="0" y="673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7" name="Freeform 24"/>
            <p:cNvSpPr/>
            <p:nvPr/>
          </p:nvSpPr>
          <p:spPr bwMode="auto">
            <a:xfrm>
              <a:off x="4763" y="6016625"/>
              <a:ext cx="214313" cy="827088"/>
            </a:xfrm>
            <a:custGeom>
              <a:avLst/>
              <a:gdLst/>
              <a:ahLst/>
              <a:cxnLst/>
              <a:rect l="0" t="0" r="r" b="b"/>
              <a:pathLst>
                <a:path w="45" h="174">
                  <a:moveTo>
                    <a:pt x="0" y="0"/>
                  </a:moveTo>
                  <a:cubicBezTo>
                    <a:pt x="11" y="59"/>
                    <a:pt x="26" y="118"/>
                    <a:pt x="45" y="174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8" name="Freeform 25"/>
            <p:cNvSpPr/>
            <p:nvPr/>
          </p:nvSpPr>
          <p:spPr bwMode="auto">
            <a:xfrm>
              <a:off x="14288" y="0"/>
              <a:ext cx="1562100" cy="2228850"/>
            </a:xfrm>
            <a:custGeom>
              <a:avLst/>
              <a:gdLst/>
              <a:ahLst/>
              <a:cxnLst/>
              <a:rect l="0" t="0" r="r" b="b"/>
              <a:pathLst>
                <a:path w="329" h="469">
                  <a:moveTo>
                    <a:pt x="329" y="0"/>
                  </a:moveTo>
                  <a:cubicBezTo>
                    <a:pt x="189" y="133"/>
                    <a:pt x="69" y="288"/>
                    <a:pt x="0" y="469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</p:grpSp>
      <p:grpSp>
        <p:nvGrpSpPr>
          <p:cNvPr id="24" name="Group 23"/>
          <p:cNvGrpSpPr/>
          <p:nvPr/>
        </p:nvGrpSpPr>
        <p:grpSpPr>
          <a:xfrm>
            <a:off x="800144" y="1699589"/>
            <a:ext cx="3674476" cy="3470421"/>
            <a:chOff x="697883" y="1816768"/>
            <a:chExt cx="3674476" cy="3470421"/>
          </a:xfrm>
        </p:grpSpPr>
        <p:sp>
          <p:nvSpPr>
            <p:cNvPr id="25" name="Rectangle 24"/>
            <p:cNvSpPr/>
            <p:nvPr/>
          </p:nvSpPr>
          <p:spPr>
            <a:xfrm>
              <a:off x="697883" y="1816768"/>
              <a:ext cx="3674476" cy="502920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26" name="Isosceles Triangle 22"/>
            <p:cNvSpPr/>
            <p:nvPr/>
          </p:nvSpPr>
          <p:spPr>
            <a:xfrm rot="10800000">
              <a:off x="2380224" y="5014786"/>
              <a:ext cx="315988" cy="272403"/>
            </a:xfrm>
            <a:prstGeom prst="triangle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27" name="Rectangle 26"/>
            <p:cNvSpPr/>
            <p:nvPr/>
          </p:nvSpPr>
          <p:spPr>
            <a:xfrm>
              <a:off x="704075" y="2392840"/>
              <a:ext cx="3668284" cy="2624327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88632" y="2349925"/>
            <a:ext cx="3501196" cy="2456442"/>
          </a:xfrm>
        </p:spPr>
        <p:txBody>
          <a:bodyPr/>
          <a:lstStyle>
            <a:lvl1pPr>
              <a:defRPr>
                <a:solidFill>
                  <a:srgbClr val="FFFEFF"/>
                </a:solidFill>
              </a:defRPr>
            </a:lvl1pPr>
          </a:lstStyle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107D351-ED37-4255-92AD-E31E86D8FD5D}" type="datetimeFigureOut">
              <a:rPr lang="ru-RU" smtClean="0"/>
              <a:t>15.12.2023</a:t>
            </a:fld>
            <a:endParaRPr lang="ru-RU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4F0318-9780-47E3-8CDF-E7DF493621EA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74841565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>
          <a:xfrm>
            <a:off x="804672" y="320040"/>
            <a:ext cx="3657600" cy="320040"/>
          </a:xfrm>
        </p:spPr>
        <p:txBody>
          <a:bodyPr/>
          <a:lstStyle/>
          <a:p>
            <a:fld id="{7107D351-ED37-4255-92AD-E31E86D8FD5D}" type="datetimeFigureOut">
              <a:rPr lang="ru-RU" smtClean="0"/>
              <a:t>15.12.2023</a:t>
            </a:fld>
            <a:endParaRPr lang="ru-RU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>
          <a:xfrm>
            <a:off x="804672" y="6227064"/>
            <a:ext cx="10588752" cy="320040"/>
          </a:xfrm>
        </p:spPr>
        <p:txBody>
          <a:bodyPr/>
          <a:lstStyle/>
          <a:p>
            <a:endParaRPr lang="ru-RU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>
          <a:xfrm>
            <a:off x="10469880" y="320040"/>
            <a:ext cx="914400" cy="320040"/>
          </a:xfrm>
        </p:spPr>
        <p:txBody>
          <a:bodyPr/>
          <a:lstStyle/>
          <a:p>
            <a:fld id="{614F0318-9780-47E3-8CDF-E7DF493621EA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3054253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4" name="Group 73"/>
          <p:cNvGrpSpPr/>
          <p:nvPr/>
        </p:nvGrpSpPr>
        <p:grpSpPr>
          <a:xfrm>
            <a:off x="-417513" y="0"/>
            <a:ext cx="12584114" cy="6853238"/>
            <a:chOff x="-417513" y="0"/>
            <a:chExt cx="12584114" cy="6853238"/>
          </a:xfrm>
        </p:grpSpPr>
        <p:sp>
          <p:nvSpPr>
            <p:cNvPr id="75" name="Freeform 5"/>
            <p:cNvSpPr/>
            <p:nvPr/>
          </p:nvSpPr>
          <p:spPr bwMode="auto">
            <a:xfrm>
              <a:off x="1306513" y="0"/>
              <a:ext cx="3862388" cy="6843713"/>
            </a:xfrm>
            <a:custGeom>
              <a:avLst/>
              <a:gdLst/>
              <a:ahLst/>
              <a:cxnLst/>
              <a:rect l="0" t="0" r="r" b="b"/>
              <a:pathLst>
                <a:path w="813" h="1440">
                  <a:moveTo>
                    <a:pt x="813" y="0"/>
                  </a:moveTo>
                  <a:cubicBezTo>
                    <a:pt x="331" y="221"/>
                    <a:pt x="0" y="1039"/>
                    <a:pt x="435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76" name="Freeform 6"/>
            <p:cNvSpPr/>
            <p:nvPr/>
          </p:nvSpPr>
          <p:spPr bwMode="auto">
            <a:xfrm>
              <a:off x="10626725" y="9525"/>
              <a:ext cx="1539875" cy="555625"/>
            </a:xfrm>
            <a:custGeom>
              <a:avLst/>
              <a:gdLst/>
              <a:ahLst/>
              <a:cxnLst/>
              <a:rect l="0" t="0" r="r" b="b"/>
              <a:pathLst>
                <a:path w="324" h="117">
                  <a:moveTo>
                    <a:pt x="324" y="117"/>
                  </a:moveTo>
                  <a:cubicBezTo>
                    <a:pt x="223" y="64"/>
                    <a:pt x="107" y="28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77" name="Freeform 7"/>
            <p:cNvSpPr/>
            <p:nvPr/>
          </p:nvSpPr>
          <p:spPr bwMode="auto">
            <a:xfrm>
              <a:off x="10247313" y="5013325"/>
              <a:ext cx="1919288" cy="1830388"/>
            </a:xfrm>
            <a:custGeom>
              <a:avLst/>
              <a:gdLst/>
              <a:ahLst/>
              <a:cxnLst/>
              <a:rect l="0" t="0" r="r" b="b"/>
              <a:pathLst>
                <a:path w="404" h="385">
                  <a:moveTo>
                    <a:pt x="0" y="385"/>
                  </a:moveTo>
                  <a:cubicBezTo>
                    <a:pt x="146" y="272"/>
                    <a:pt x="285" y="142"/>
                    <a:pt x="404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78" name="Freeform 8"/>
            <p:cNvSpPr/>
            <p:nvPr/>
          </p:nvSpPr>
          <p:spPr bwMode="auto">
            <a:xfrm>
              <a:off x="1120775" y="0"/>
              <a:ext cx="3676650" cy="6843713"/>
            </a:xfrm>
            <a:custGeom>
              <a:avLst/>
              <a:gdLst/>
              <a:ahLst/>
              <a:cxnLst/>
              <a:rect l="0" t="0" r="r" b="b"/>
              <a:pathLst>
                <a:path w="774" h="1440">
                  <a:moveTo>
                    <a:pt x="774" y="0"/>
                  </a:moveTo>
                  <a:cubicBezTo>
                    <a:pt x="312" y="240"/>
                    <a:pt x="0" y="1034"/>
                    <a:pt x="411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79" name="Freeform 9"/>
            <p:cNvSpPr/>
            <p:nvPr/>
          </p:nvSpPr>
          <p:spPr bwMode="auto">
            <a:xfrm>
              <a:off x="11202988" y="9525"/>
              <a:ext cx="963613" cy="366713"/>
            </a:xfrm>
            <a:custGeom>
              <a:avLst/>
              <a:gdLst/>
              <a:ahLst/>
              <a:cxnLst/>
              <a:rect l="0" t="0" r="r" b="b"/>
              <a:pathLst>
                <a:path w="203" h="77">
                  <a:moveTo>
                    <a:pt x="203" y="77"/>
                  </a:moveTo>
                  <a:cubicBezTo>
                    <a:pt x="138" y="46"/>
                    <a:pt x="68" y="21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0" name="Freeform 10"/>
            <p:cNvSpPr/>
            <p:nvPr/>
          </p:nvSpPr>
          <p:spPr bwMode="auto">
            <a:xfrm>
              <a:off x="10494963" y="5275263"/>
              <a:ext cx="1666875" cy="1577975"/>
            </a:xfrm>
            <a:custGeom>
              <a:avLst/>
              <a:gdLst/>
              <a:ahLst/>
              <a:cxnLst/>
              <a:rect l="0" t="0" r="r" b="b"/>
              <a:pathLst>
                <a:path w="351" h="332">
                  <a:moveTo>
                    <a:pt x="0" y="332"/>
                  </a:moveTo>
                  <a:cubicBezTo>
                    <a:pt x="125" y="232"/>
                    <a:pt x="245" y="121"/>
                    <a:pt x="351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1" name="Freeform 11"/>
            <p:cNvSpPr/>
            <p:nvPr/>
          </p:nvSpPr>
          <p:spPr bwMode="auto">
            <a:xfrm>
              <a:off x="1001713" y="0"/>
              <a:ext cx="3621088" cy="6843713"/>
            </a:xfrm>
            <a:custGeom>
              <a:avLst/>
              <a:gdLst/>
              <a:ahLst/>
              <a:cxnLst/>
              <a:rect l="0" t="0" r="r" b="b"/>
              <a:pathLst>
                <a:path w="762" h="1440">
                  <a:moveTo>
                    <a:pt x="762" y="0"/>
                  </a:moveTo>
                  <a:cubicBezTo>
                    <a:pt x="308" y="245"/>
                    <a:pt x="0" y="1033"/>
                    <a:pt x="403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2" name="Freeform 12"/>
            <p:cNvSpPr/>
            <p:nvPr/>
          </p:nvSpPr>
          <p:spPr bwMode="auto">
            <a:xfrm>
              <a:off x="11501438" y="9525"/>
              <a:ext cx="665163" cy="257175"/>
            </a:xfrm>
            <a:custGeom>
              <a:avLst/>
              <a:gdLst/>
              <a:ahLst/>
              <a:cxnLst/>
              <a:rect l="0" t="0" r="r" b="b"/>
              <a:pathLst>
                <a:path w="140" h="54">
                  <a:moveTo>
                    <a:pt x="140" y="54"/>
                  </a:moveTo>
                  <a:cubicBezTo>
                    <a:pt x="95" y="34"/>
                    <a:pt x="48" y="16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3" name="Freeform 13"/>
            <p:cNvSpPr/>
            <p:nvPr/>
          </p:nvSpPr>
          <p:spPr bwMode="auto">
            <a:xfrm>
              <a:off x="10641013" y="5408613"/>
              <a:ext cx="1525588" cy="1435100"/>
            </a:xfrm>
            <a:custGeom>
              <a:avLst/>
              <a:gdLst/>
              <a:ahLst/>
              <a:cxnLst/>
              <a:rect l="0" t="0" r="r" b="b"/>
              <a:pathLst>
                <a:path w="321" h="302">
                  <a:moveTo>
                    <a:pt x="0" y="302"/>
                  </a:moveTo>
                  <a:cubicBezTo>
                    <a:pt x="114" y="210"/>
                    <a:pt x="223" y="109"/>
                    <a:pt x="321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4" name="Freeform 14"/>
            <p:cNvSpPr/>
            <p:nvPr/>
          </p:nvSpPr>
          <p:spPr bwMode="auto">
            <a:xfrm>
              <a:off x="1001713" y="0"/>
              <a:ext cx="3244850" cy="6843713"/>
            </a:xfrm>
            <a:custGeom>
              <a:avLst/>
              <a:gdLst/>
              <a:ahLst/>
              <a:cxnLst/>
              <a:rect l="0" t="0" r="r" b="b"/>
              <a:pathLst>
                <a:path w="683" h="1440">
                  <a:moveTo>
                    <a:pt x="683" y="0"/>
                  </a:moveTo>
                  <a:cubicBezTo>
                    <a:pt x="258" y="256"/>
                    <a:pt x="0" y="1041"/>
                    <a:pt x="355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5" name="Freeform 15"/>
            <p:cNvSpPr/>
            <p:nvPr/>
          </p:nvSpPr>
          <p:spPr bwMode="auto">
            <a:xfrm>
              <a:off x="10802938" y="5518150"/>
              <a:ext cx="1363663" cy="1325563"/>
            </a:xfrm>
            <a:custGeom>
              <a:avLst/>
              <a:gdLst/>
              <a:ahLst/>
              <a:cxnLst/>
              <a:rect l="0" t="0" r="r" b="b"/>
              <a:pathLst>
                <a:path w="287" h="279">
                  <a:moveTo>
                    <a:pt x="0" y="279"/>
                  </a:moveTo>
                  <a:cubicBezTo>
                    <a:pt x="101" y="193"/>
                    <a:pt x="198" y="100"/>
                    <a:pt x="287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6" name="Freeform 16"/>
            <p:cNvSpPr/>
            <p:nvPr/>
          </p:nvSpPr>
          <p:spPr bwMode="auto">
            <a:xfrm>
              <a:off x="889000" y="0"/>
              <a:ext cx="3230563" cy="6843713"/>
            </a:xfrm>
            <a:custGeom>
              <a:avLst/>
              <a:gdLst/>
              <a:ahLst/>
              <a:cxnLst/>
              <a:rect l="0" t="0" r="r" b="b"/>
              <a:pathLst>
                <a:path w="680" h="1440">
                  <a:moveTo>
                    <a:pt x="680" y="0"/>
                  </a:moveTo>
                  <a:cubicBezTo>
                    <a:pt x="257" y="265"/>
                    <a:pt x="0" y="1026"/>
                    <a:pt x="337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7" name="Freeform 17"/>
            <p:cNvSpPr/>
            <p:nvPr/>
          </p:nvSpPr>
          <p:spPr bwMode="auto">
            <a:xfrm>
              <a:off x="10979150" y="5694363"/>
              <a:ext cx="1187450" cy="1149350"/>
            </a:xfrm>
            <a:custGeom>
              <a:avLst/>
              <a:gdLst/>
              <a:ahLst/>
              <a:cxnLst/>
              <a:rect l="0" t="0" r="r" b="b"/>
              <a:pathLst>
                <a:path w="250" h="242">
                  <a:moveTo>
                    <a:pt x="0" y="242"/>
                  </a:moveTo>
                  <a:cubicBezTo>
                    <a:pt x="88" y="166"/>
                    <a:pt x="172" y="85"/>
                    <a:pt x="25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8" name="Freeform 18"/>
            <p:cNvSpPr/>
            <p:nvPr/>
          </p:nvSpPr>
          <p:spPr bwMode="auto">
            <a:xfrm>
              <a:off x="484188" y="0"/>
              <a:ext cx="3421063" cy="6843713"/>
            </a:xfrm>
            <a:custGeom>
              <a:avLst/>
              <a:gdLst/>
              <a:ahLst/>
              <a:cxnLst/>
              <a:rect l="0" t="0" r="r" b="b"/>
              <a:pathLst>
                <a:path w="720" h="1440">
                  <a:moveTo>
                    <a:pt x="720" y="0"/>
                  </a:moveTo>
                  <a:cubicBezTo>
                    <a:pt x="316" y="282"/>
                    <a:pt x="0" y="1018"/>
                    <a:pt x="362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9" name="Freeform 19"/>
            <p:cNvSpPr/>
            <p:nvPr/>
          </p:nvSpPr>
          <p:spPr bwMode="auto">
            <a:xfrm>
              <a:off x="11287125" y="6049963"/>
              <a:ext cx="879475" cy="793750"/>
            </a:xfrm>
            <a:custGeom>
              <a:avLst/>
              <a:gdLst/>
              <a:ahLst/>
              <a:cxnLst/>
              <a:rect l="0" t="0" r="r" b="b"/>
              <a:pathLst>
                <a:path w="185" h="167">
                  <a:moveTo>
                    <a:pt x="0" y="167"/>
                  </a:moveTo>
                  <a:cubicBezTo>
                    <a:pt x="63" y="114"/>
                    <a:pt x="125" y="58"/>
                    <a:pt x="185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0" name="Freeform 20"/>
            <p:cNvSpPr/>
            <p:nvPr/>
          </p:nvSpPr>
          <p:spPr bwMode="auto">
            <a:xfrm>
              <a:off x="598488" y="0"/>
              <a:ext cx="2717800" cy="6843713"/>
            </a:xfrm>
            <a:custGeom>
              <a:avLst/>
              <a:gdLst/>
              <a:ahLst/>
              <a:cxnLst/>
              <a:rect l="0" t="0" r="r" b="b"/>
              <a:pathLst>
                <a:path w="572" h="1440">
                  <a:moveTo>
                    <a:pt x="572" y="0"/>
                  </a:moveTo>
                  <a:cubicBezTo>
                    <a:pt x="213" y="320"/>
                    <a:pt x="0" y="979"/>
                    <a:pt x="164" y="1440"/>
                  </a:cubicBezTo>
                </a:path>
              </a:pathLst>
            </a:custGeom>
            <a:noFill/>
            <a:ln w="12700" cap="flat">
              <a:solidFill>
                <a:schemeClr val="tx1">
                  <a:alpha val="20000"/>
                </a:schemeClr>
              </a:solidFill>
              <a:prstDash val="dashDot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1" name="Freeform 21"/>
            <p:cNvSpPr/>
            <p:nvPr/>
          </p:nvSpPr>
          <p:spPr bwMode="auto">
            <a:xfrm>
              <a:off x="261938" y="0"/>
              <a:ext cx="2944813" cy="6843713"/>
            </a:xfrm>
            <a:custGeom>
              <a:avLst/>
              <a:gdLst/>
              <a:ahLst/>
              <a:cxnLst/>
              <a:rect l="0" t="0" r="r" b="b"/>
              <a:pathLst>
                <a:path w="620" h="1440">
                  <a:moveTo>
                    <a:pt x="620" y="0"/>
                  </a:moveTo>
                  <a:cubicBezTo>
                    <a:pt x="248" y="325"/>
                    <a:pt x="0" y="960"/>
                    <a:pt x="186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lg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2" name="Freeform 22"/>
            <p:cNvSpPr/>
            <p:nvPr/>
          </p:nvSpPr>
          <p:spPr bwMode="auto">
            <a:xfrm>
              <a:off x="-417513" y="0"/>
              <a:ext cx="2403475" cy="6843713"/>
            </a:xfrm>
            <a:custGeom>
              <a:avLst/>
              <a:gdLst/>
              <a:ahLst/>
              <a:cxnLst/>
              <a:rect l="0" t="0" r="r" b="b"/>
              <a:pathLst>
                <a:path w="506" h="1440">
                  <a:moveTo>
                    <a:pt x="506" y="0"/>
                  </a:moveTo>
                  <a:cubicBezTo>
                    <a:pt x="109" y="356"/>
                    <a:pt x="0" y="943"/>
                    <a:pt x="171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3" name="Freeform 23"/>
            <p:cNvSpPr/>
            <p:nvPr/>
          </p:nvSpPr>
          <p:spPr bwMode="auto">
            <a:xfrm>
              <a:off x="14288" y="9525"/>
              <a:ext cx="1771650" cy="3198813"/>
            </a:xfrm>
            <a:custGeom>
              <a:avLst/>
              <a:gdLst/>
              <a:ahLst/>
              <a:cxnLst/>
              <a:rect l="0" t="0" r="r" b="b"/>
              <a:pathLst>
                <a:path w="373" h="673">
                  <a:moveTo>
                    <a:pt x="373" y="0"/>
                  </a:moveTo>
                  <a:cubicBezTo>
                    <a:pt x="175" y="183"/>
                    <a:pt x="51" y="409"/>
                    <a:pt x="0" y="673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4" name="Freeform 24"/>
            <p:cNvSpPr/>
            <p:nvPr/>
          </p:nvSpPr>
          <p:spPr bwMode="auto">
            <a:xfrm>
              <a:off x="4763" y="6016625"/>
              <a:ext cx="214313" cy="827088"/>
            </a:xfrm>
            <a:custGeom>
              <a:avLst/>
              <a:gdLst/>
              <a:ahLst/>
              <a:cxnLst/>
              <a:rect l="0" t="0" r="r" b="b"/>
              <a:pathLst>
                <a:path w="45" h="174">
                  <a:moveTo>
                    <a:pt x="0" y="0"/>
                  </a:moveTo>
                  <a:cubicBezTo>
                    <a:pt x="11" y="59"/>
                    <a:pt x="26" y="118"/>
                    <a:pt x="45" y="174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5" name="Freeform 25"/>
            <p:cNvSpPr/>
            <p:nvPr/>
          </p:nvSpPr>
          <p:spPr bwMode="auto">
            <a:xfrm>
              <a:off x="14288" y="0"/>
              <a:ext cx="1562100" cy="2228850"/>
            </a:xfrm>
            <a:custGeom>
              <a:avLst/>
              <a:gdLst/>
              <a:ahLst/>
              <a:cxnLst/>
              <a:rect l="0" t="0" r="r" b="b"/>
              <a:pathLst>
                <a:path w="329" h="469">
                  <a:moveTo>
                    <a:pt x="329" y="0"/>
                  </a:moveTo>
                  <a:cubicBezTo>
                    <a:pt x="189" y="133"/>
                    <a:pt x="69" y="288"/>
                    <a:pt x="0" y="469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</p:grpSp>
      <p:grpSp>
        <p:nvGrpSpPr>
          <p:cNvPr id="21" name="Group 20"/>
          <p:cNvGrpSpPr/>
          <p:nvPr/>
        </p:nvGrpSpPr>
        <p:grpSpPr>
          <a:xfrm>
            <a:off x="800144" y="1699589"/>
            <a:ext cx="3674476" cy="3470421"/>
            <a:chOff x="697883" y="1816768"/>
            <a:chExt cx="3674476" cy="3470421"/>
          </a:xfrm>
        </p:grpSpPr>
        <p:sp>
          <p:nvSpPr>
            <p:cNvPr id="22" name="Rectangle 21"/>
            <p:cNvSpPr/>
            <p:nvPr/>
          </p:nvSpPr>
          <p:spPr>
            <a:xfrm>
              <a:off x="697883" y="1816768"/>
              <a:ext cx="3674476" cy="502920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32" name="Isosceles Triangle 22"/>
            <p:cNvSpPr/>
            <p:nvPr/>
          </p:nvSpPr>
          <p:spPr>
            <a:xfrm rot="10800000">
              <a:off x="2380224" y="5014786"/>
              <a:ext cx="315988" cy="272403"/>
            </a:xfrm>
            <a:prstGeom prst="triangle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33" name="Rectangle 32"/>
            <p:cNvSpPr/>
            <p:nvPr/>
          </p:nvSpPr>
          <p:spPr>
            <a:xfrm>
              <a:off x="704075" y="2392840"/>
              <a:ext cx="3668284" cy="2624327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88631" y="2352026"/>
            <a:ext cx="3501197" cy="1223298"/>
          </a:xfrm>
        </p:spPr>
        <p:txBody>
          <a:bodyPr bIns="0" anchor="b">
            <a:noAutofit/>
          </a:bodyPr>
          <a:lstStyle>
            <a:lvl1pPr algn="ctr">
              <a:defRPr sz="3200">
                <a:solidFill>
                  <a:srgbClr val="FFFEFF"/>
                </a:solidFill>
              </a:defRPr>
            </a:lvl1pPr>
          </a:lstStyle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09983" y="802809"/>
            <a:ext cx="6275035" cy="5249940"/>
          </a:xfrm>
        </p:spPr>
        <p:txBody>
          <a:bodyPr anchor="ctr"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88631" y="3580186"/>
            <a:ext cx="3501197" cy="1221164"/>
          </a:xfrm>
        </p:spPr>
        <p:txBody>
          <a:bodyPr/>
          <a:lstStyle>
            <a:lvl1pPr marL="0" indent="0" algn="ctr">
              <a:buNone/>
              <a:defRPr sz="1600">
                <a:solidFill>
                  <a:srgbClr val="FFFEFF"/>
                </a:soli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107D351-ED37-4255-92AD-E31E86D8FD5D}" type="datetimeFigureOut">
              <a:rPr lang="ru-RU" smtClean="0"/>
              <a:t>15.12.2023</a:t>
            </a:fld>
            <a:endParaRPr lang="ru-R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14F0318-9780-47E3-8CDF-E7DF493621EA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43526502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3" name="Group 72"/>
          <p:cNvGrpSpPr/>
          <p:nvPr/>
        </p:nvGrpSpPr>
        <p:grpSpPr>
          <a:xfrm>
            <a:off x="-329674" y="-59376"/>
            <a:ext cx="12515851" cy="6923798"/>
            <a:chOff x="-329674" y="-51881"/>
            <a:chExt cx="12515851" cy="6923798"/>
          </a:xfrm>
        </p:grpSpPr>
        <p:sp>
          <p:nvSpPr>
            <p:cNvPr id="81" name="Freeform 5"/>
            <p:cNvSpPr/>
            <p:nvPr/>
          </p:nvSpPr>
          <p:spPr bwMode="auto">
            <a:xfrm>
              <a:off x="-329674" y="1298404"/>
              <a:ext cx="9702800" cy="5573512"/>
            </a:xfrm>
            <a:custGeom>
              <a:avLst/>
              <a:gdLst/>
              <a:ahLst/>
              <a:cxnLst/>
              <a:rect l="0" t="0" r="r" b="b"/>
              <a:pathLst>
                <a:path w="2038" h="1169">
                  <a:moveTo>
                    <a:pt x="1752" y="1169"/>
                  </a:moveTo>
                  <a:cubicBezTo>
                    <a:pt x="2038" y="928"/>
                    <a:pt x="1673" y="513"/>
                    <a:pt x="1487" y="334"/>
                  </a:cubicBezTo>
                  <a:cubicBezTo>
                    <a:pt x="1316" y="170"/>
                    <a:pt x="1099" y="43"/>
                    <a:pt x="860" y="22"/>
                  </a:cubicBezTo>
                  <a:cubicBezTo>
                    <a:pt x="621" y="0"/>
                    <a:pt x="341" y="128"/>
                    <a:pt x="199" y="318"/>
                  </a:cubicBezTo>
                  <a:cubicBezTo>
                    <a:pt x="0" y="586"/>
                    <a:pt x="184" y="965"/>
                    <a:pt x="399" y="1165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2" name="Freeform 6"/>
            <p:cNvSpPr/>
            <p:nvPr/>
          </p:nvSpPr>
          <p:spPr bwMode="auto">
            <a:xfrm>
              <a:off x="670451" y="2018236"/>
              <a:ext cx="7373938" cy="4848892"/>
            </a:xfrm>
            <a:custGeom>
              <a:avLst/>
              <a:gdLst/>
              <a:ahLst/>
              <a:cxnLst/>
              <a:rect l="0" t="0" r="r" b="b"/>
              <a:pathLst>
                <a:path w="1549" h="1017">
                  <a:moveTo>
                    <a:pt x="1025" y="1016"/>
                  </a:moveTo>
                  <a:cubicBezTo>
                    <a:pt x="1223" y="971"/>
                    <a:pt x="1549" y="857"/>
                    <a:pt x="1443" y="592"/>
                  </a:cubicBezTo>
                  <a:cubicBezTo>
                    <a:pt x="1344" y="344"/>
                    <a:pt x="1041" y="111"/>
                    <a:pt x="782" y="53"/>
                  </a:cubicBezTo>
                  <a:cubicBezTo>
                    <a:pt x="545" y="0"/>
                    <a:pt x="275" y="117"/>
                    <a:pt x="150" y="329"/>
                  </a:cubicBezTo>
                  <a:cubicBezTo>
                    <a:pt x="0" y="584"/>
                    <a:pt x="243" y="911"/>
                    <a:pt x="477" y="1017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3" name="Freeform 7"/>
            <p:cNvSpPr/>
            <p:nvPr/>
          </p:nvSpPr>
          <p:spPr bwMode="auto">
            <a:xfrm>
              <a:off x="251351" y="1788400"/>
              <a:ext cx="8035925" cy="5083516"/>
            </a:xfrm>
            <a:custGeom>
              <a:avLst/>
              <a:gdLst/>
              <a:ahLst/>
              <a:cxnLst/>
              <a:rect l="0" t="0" r="r" b="b"/>
              <a:pathLst>
                <a:path w="1688" h="1066">
                  <a:moveTo>
                    <a:pt x="1302" y="1066"/>
                  </a:moveTo>
                  <a:cubicBezTo>
                    <a:pt x="1416" y="1024"/>
                    <a:pt x="1551" y="962"/>
                    <a:pt x="1613" y="850"/>
                  </a:cubicBezTo>
                  <a:cubicBezTo>
                    <a:pt x="1688" y="715"/>
                    <a:pt x="1606" y="575"/>
                    <a:pt x="1517" y="471"/>
                  </a:cubicBezTo>
                  <a:cubicBezTo>
                    <a:pt x="1336" y="258"/>
                    <a:pt x="1084" y="62"/>
                    <a:pt x="798" y="28"/>
                  </a:cubicBezTo>
                  <a:cubicBezTo>
                    <a:pt x="559" y="0"/>
                    <a:pt x="317" y="138"/>
                    <a:pt x="181" y="333"/>
                  </a:cubicBezTo>
                  <a:cubicBezTo>
                    <a:pt x="0" y="592"/>
                    <a:pt x="191" y="907"/>
                    <a:pt x="420" y="1066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4" name="Freeform 8"/>
            <p:cNvSpPr/>
            <p:nvPr/>
          </p:nvSpPr>
          <p:spPr bwMode="auto">
            <a:xfrm>
              <a:off x="-1061" y="549842"/>
              <a:ext cx="10334625" cy="6322075"/>
            </a:xfrm>
            <a:custGeom>
              <a:avLst/>
              <a:gdLst/>
              <a:ahLst/>
              <a:cxnLst/>
              <a:rect l="0" t="0" r="r" b="b"/>
              <a:pathLst>
                <a:path w="2171" h="1326">
                  <a:moveTo>
                    <a:pt x="1873" y="1326"/>
                  </a:moveTo>
                  <a:cubicBezTo>
                    <a:pt x="2171" y="1045"/>
                    <a:pt x="1825" y="678"/>
                    <a:pt x="1609" y="473"/>
                  </a:cubicBezTo>
                  <a:cubicBezTo>
                    <a:pt x="1406" y="281"/>
                    <a:pt x="1159" y="116"/>
                    <a:pt x="880" y="63"/>
                  </a:cubicBezTo>
                  <a:cubicBezTo>
                    <a:pt x="545" y="0"/>
                    <a:pt x="214" y="161"/>
                    <a:pt x="0" y="423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5" name="Freeform 9"/>
            <p:cNvSpPr/>
            <p:nvPr/>
          </p:nvSpPr>
          <p:spPr bwMode="auto">
            <a:xfrm>
              <a:off x="3701" y="6186246"/>
              <a:ext cx="504825" cy="681527"/>
            </a:xfrm>
            <a:custGeom>
              <a:avLst/>
              <a:gdLst/>
              <a:ahLst/>
              <a:cxnLst/>
              <a:rect l="0" t="0" r="r" b="b"/>
              <a:pathLst>
                <a:path w="106" h="143">
                  <a:moveTo>
                    <a:pt x="0" y="0"/>
                  </a:moveTo>
                  <a:cubicBezTo>
                    <a:pt x="35" y="54"/>
                    <a:pt x="70" y="101"/>
                    <a:pt x="106" y="143"/>
                  </a:cubicBezTo>
                </a:path>
              </a:pathLst>
            </a:custGeom>
            <a:noFill/>
            <a:ln w="4763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6" name="Freeform 10"/>
            <p:cNvSpPr/>
            <p:nvPr/>
          </p:nvSpPr>
          <p:spPr bwMode="auto">
            <a:xfrm>
              <a:off x="-1061" y="-51881"/>
              <a:ext cx="11091863" cy="6923796"/>
            </a:xfrm>
            <a:custGeom>
              <a:avLst/>
              <a:gdLst/>
              <a:ahLst/>
              <a:cxnLst/>
              <a:rect l="0" t="0" r="r" b="b"/>
              <a:pathLst>
                <a:path w="2330" h="1452">
                  <a:moveTo>
                    <a:pt x="2046" y="1452"/>
                  </a:moveTo>
                  <a:cubicBezTo>
                    <a:pt x="2330" y="1153"/>
                    <a:pt x="2049" y="821"/>
                    <a:pt x="1813" y="601"/>
                  </a:cubicBezTo>
                  <a:cubicBezTo>
                    <a:pt x="1569" y="375"/>
                    <a:pt x="1282" y="179"/>
                    <a:pt x="956" y="97"/>
                  </a:cubicBezTo>
                  <a:cubicBezTo>
                    <a:pt x="572" y="0"/>
                    <a:pt x="292" y="101"/>
                    <a:pt x="0" y="366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7" name="Freeform 11"/>
            <p:cNvSpPr/>
            <p:nvPr/>
          </p:nvSpPr>
          <p:spPr bwMode="auto">
            <a:xfrm>
              <a:off x="5426601" y="5579"/>
              <a:ext cx="5788025" cy="6847184"/>
            </a:xfrm>
            <a:custGeom>
              <a:avLst/>
              <a:gdLst/>
              <a:ahLst/>
              <a:cxnLst/>
              <a:rect l="0" t="0" r="r" b="b"/>
              <a:pathLst>
                <a:path w="1216" h="1436">
                  <a:moveTo>
                    <a:pt x="1094" y="1436"/>
                  </a:moveTo>
                  <a:cubicBezTo>
                    <a:pt x="1216" y="1114"/>
                    <a:pt x="904" y="770"/>
                    <a:pt x="709" y="551"/>
                  </a:cubicBezTo>
                  <a:cubicBezTo>
                    <a:pt x="509" y="327"/>
                    <a:pt x="274" y="127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8" name="Freeform 12"/>
            <p:cNvSpPr/>
            <p:nvPr/>
          </p:nvSpPr>
          <p:spPr bwMode="auto">
            <a:xfrm>
              <a:off x="-1061" y="5579"/>
              <a:ext cx="1057275" cy="614491"/>
            </a:xfrm>
            <a:custGeom>
              <a:avLst/>
              <a:gdLst/>
              <a:ahLst/>
              <a:cxnLst/>
              <a:rect l="0" t="0" r="r" b="b"/>
              <a:pathLst>
                <a:path w="222" h="129">
                  <a:moveTo>
                    <a:pt x="222" y="0"/>
                  </a:moveTo>
                  <a:cubicBezTo>
                    <a:pt x="152" y="35"/>
                    <a:pt x="76" y="78"/>
                    <a:pt x="0" y="129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9" name="Freeform 13"/>
            <p:cNvSpPr/>
            <p:nvPr/>
          </p:nvSpPr>
          <p:spPr bwMode="auto">
            <a:xfrm>
              <a:off x="5821889" y="5579"/>
              <a:ext cx="5588000" cy="6866337"/>
            </a:xfrm>
            <a:custGeom>
              <a:avLst/>
              <a:gdLst/>
              <a:ahLst/>
              <a:cxnLst/>
              <a:rect l="0" t="0" r="r" b="b"/>
              <a:pathLst>
                <a:path w="1174" h="1440">
                  <a:moveTo>
                    <a:pt x="1067" y="1440"/>
                  </a:moveTo>
                  <a:cubicBezTo>
                    <a:pt x="1174" y="1124"/>
                    <a:pt x="887" y="797"/>
                    <a:pt x="698" y="577"/>
                  </a:cubicBezTo>
                  <a:cubicBezTo>
                    <a:pt x="500" y="348"/>
                    <a:pt x="270" y="141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0" name="Freeform 14"/>
            <p:cNvSpPr/>
            <p:nvPr/>
          </p:nvSpPr>
          <p:spPr bwMode="auto">
            <a:xfrm>
              <a:off x="3701" y="790"/>
              <a:ext cx="595313" cy="352734"/>
            </a:xfrm>
            <a:custGeom>
              <a:avLst/>
              <a:gdLst/>
              <a:ahLst/>
              <a:cxnLst/>
              <a:rect l="0" t="0" r="r" b="b"/>
              <a:pathLst>
                <a:path w="125" h="74">
                  <a:moveTo>
                    <a:pt x="125" y="0"/>
                  </a:moveTo>
                  <a:cubicBezTo>
                    <a:pt x="85" y="22"/>
                    <a:pt x="43" y="47"/>
                    <a:pt x="0" y="74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1" name="Freeform 15"/>
            <p:cNvSpPr/>
            <p:nvPr/>
          </p:nvSpPr>
          <p:spPr bwMode="auto">
            <a:xfrm>
              <a:off x="6012389" y="5579"/>
              <a:ext cx="5497513" cy="6866337"/>
            </a:xfrm>
            <a:custGeom>
              <a:avLst/>
              <a:gdLst/>
              <a:ahLst/>
              <a:cxnLst/>
              <a:rect l="0" t="0" r="r" b="b"/>
              <a:pathLst>
                <a:path w="1155" h="1440">
                  <a:moveTo>
                    <a:pt x="1056" y="1440"/>
                  </a:moveTo>
                  <a:cubicBezTo>
                    <a:pt x="1155" y="1123"/>
                    <a:pt x="875" y="801"/>
                    <a:pt x="686" y="580"/>
                  </a:cubicBezTo>
                  <a:cubicBezTo>
                    <a:pt x="491" y="352"/>
                    <a:pt x="264" y="145"/>
                    <a:pt x="0" y="0"/>
                  </a:cubicBezTo>
                </a:path>
              </a:pathLst>
            </a:custGeom>
            <a:noFill/>
            <a:ln w="12700" cap="flat">
              <a:solidFill>
                <a:schemeClr val="tx1">
                  <a:alpha val="20000"/>
                </a:schemeClr>
              </a:solidFill>
              <a:prstDash val="dashDot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2" name="Freeform 16"/>
            <p:cNvSpPr/>
            <p:nvPr/>
          </p:nvSpPr>
          <p:spPr bwMode="auto">
            <a:xfrm>
              <a:off x="-1061" y="5579"/>
              <a:ext cx="357188" cy="213875"/>
            </a:xfrm>
            <a:custGeom>
              <a:avLst/>
              <a:gdLst/>
              <a:ahLst/>
              <a:cxnLst/>
              <a:rect l="0" t="0" r="r" b="b"/>
              <a:pathLst>
                <a:path w="75" h="45">
                  <a:moveTo>
                    <a:pt x="75" y="0"/>
                  </a:moveTo>
                  <a:cubicBezTo>
                    <a:pt x="50" y="14"/>
                    <a:pt x="25" y="29"/>
                    <a:pt x="0" y="45"/>
                  </a:cubicBezTo>
                </a:path>
              </a:pathLst>
            </a:custGeom>
            <a:noFill/>
            <a:ln w="12700" cap="flat">
              <a:solidFill>
                <a:schemeClr val="tx1">
                  <a:alpha val="20000"/>
                </a:schemeClr>
              </a:solidFill>
              <a:prstDash val="dashDot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3" name="Freeform 17"/>
            <p:cNvSpPr/>
            <p:nvPr/>
          </p:nvSpPr>
          <p:spPr bwMode="auto">
            <a:xfrm>
              <a:off x="6210826" y="790"/>
              <a:ext cx="5522913" cy="6871126"/>
            </a:xfrm>
            <a:custGeom>
              <a:avLst/>
              <a:gdLst/>
              <a:ahLst/>
              <a:cxnLst/>
              <a:rect l="0" t="0" r="r" b="b"/>
              <a:pathLst>
                <a:path w="1160" h="1441">
                  <a:moveTo>
                    <a:pt x="1053" y="1441"/>
                  </a:moveTo>
                  <a:cubicBezTo>
                    <a:pt x="1160" y="1129"/>
                    <a:pt x="892" y="817"/>
                    <a:pt x="705" y="599"/>
                  </a:cubicBezTo>
                  <a:cubicBezTo>
                    <a:pt x="503" y="365"/>
                    <a:pt x="270" y="152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4" name="Freeform 18"/>
            <p:cNvSpPr/>
            <p:nvPr/>
          </p:nvSpPr>
          <p:spPr bwMode="auto">
            <a:xfrm>
              <a:off x="6463239" y="5579"/>
              <a:ext cx="5413375" cy="6866337"/>
            </a:xfrm>
            <a:custGeom>
              <a:avLst/>
              <a:gdLst/>
              <a:ahLst/>
              <a:cxnLst/>
              <a:rect l="0" t="0" r="r" b="b"/>
              <a:pathLst>
                <a:path w="1137" h="1440">
                  <a:moveTo>
                    <a:pt x="1040" y="1440"/>
                  </a:moveTo>
                  <a:cubicBezTo>
                    <a:pt x="1137" y="1131"/>
                    <a:pt x="883" y="828"/>
                    <a:pt x="698" y="611"/>
                  </a:cubicBezTo>
                  <a:cubicBezTo>
                    <a:pt x="498" y="375"/>
                    <a:pt x="268" y="159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5" name="Freeform 19"/>
            <p:cNvSpPr/>
            <p:nvPr/>
          </p:nvSpPr>
          <p:spPr bwMode="auto">
            <a:xfrm>
              <a:off x="6877576" y="5579"/>
              <a:ext cx="5037138" cy="6861550"/>
            </a:xfrm>
            <a:custGeom>
              <a:avLst/>
              <a:gdLst/>
              <a:ahLst/>
              <a:cxnLst/>
              <a:rect l="0" t="0" r="r" b="b"/>
              <a:pathLst>
                <a:path w="1058" h="1439">
                  <a:moveTo>
                    <a:pt x="1011" y="1439"/>
                  </a:moveTo>
                  <a:cubicBezTo>
                    <a:pt x="1058" y="1131"/>
                    <a:pt x="825" y="841"/>
                    <a:pt x="648" y="617"/>
                  </a:cubicBezTo>
                  <a:cubicBezTo>
                    <a:pt x="462" y="383"/>
                    <a:pt x="248" y="168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6" name="Freeform 20"/>
            <p:cNvSpPr/>
            <p:nvPr/>
          </p:nvSpPr>
          <p:spPr bwMode="auto">
            <a:xfrm>
              <a:off x="8768289" y="5579"/>
              <a:ext cx="3417888" cy="2742066"/>
            </a:xfrm>
            <a:custGeom>
              <a:avLst/>
              <a:gdLst/>
              <a:ahLst/>
              <a:cxnLst/>
              <a:rect l="0" t="0" r="r" b="b"/>
              <a:pathLst>
                <a:path w="718" h="575">
                  <a:moveTo>
                    <a:pt x="718" y="575"/>
                  </a:moveTo>
                  <a:cubicBezTo>
                    <a:pt x="500" y="360"/>
                    <a:pt x="260" y="163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7" name="Freeform 21"/>
            <p:cNvSpPr/>
            <p:nvPr/>
          </p:nvSpPr>
          <p:spPr bwMode="auto">
            <a:xfrm>
              <a:off x="9235014" y="10367"/>
              <a:ext cx="2951163" cy="2555325"/>
            </a:xfrm>
            <a:custGeom>
              <a:avLst/>
              <a:gdLst/>
              <a:ahLst/>
              <a:cxnLst/>
              <a:rect l="0" t="0" r="r" b="b"/>
              <a:pathLst>
                <a:path w="620" h="536">
                  <a:moveTo>
                    <a:pt x="620" y="536"/>
                  </a:moveTo>
                  <a:cubicBezTo>
                    <a:pt x="404" y="314"/>
                    <a:pt x="196" y="138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8" name="Freeform 22"/>
            <p:cNvSpPr/>
            <p:nvPr/>
          </p:nvSpPr>
          <p:spPr bwMode="auto">
            <a:xfrm>
              <a:off x="10020826" y="5579"/>
              <a:ext cx="2165350" cy="1358265"/>
            </a:xfrm>
            <a:custGeom>
              <a:avLst/>
              <a:gdLst/>
              <a:ahLst/>
              <a:cxnLst/>
              <a:rect l="0" t="0" r="r" b="b"/>
              <a:pathLst>
                <a:path w="455" h="285">
                  <a:moveTo>
                    <a:pt x="0" y="0"/>
                  </a:moveTo>
                  <a:cubicBezTo>
                    <a:pt x="153" y="85"/>
                    <a:pt x="308" y="180"/>
                    <a:pt x="455" y="285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9" name="Freeform 23"/>
            <p:cNvSpPr/>
            <p:nvPr/>
          </p:nvSpPr>
          <p:spPr bwMode="auto">
            <a:xfrm>
              <a:off x="11290826" y="5579"/>
              <a:ext cx="895350" cy="534687"/>
            </a:xfrm>
            <a:custGeom>
              <a:avLst/>
              <a:gdLst/>
              <a:ahLst/>
              <a:cxnLst/>
              <a:rect l="0" t="0" r="r" b="b"/>
              <a:pathLst>
                <a:path w="188" h="112">
                  <a:moveTo>
                    <a:pt x="0" y="0"/>
                  </a:moveTo>
                  <a:cubicBezTo>
                    <a:pt x="63" y="36"/>
                    <a:pt x="126" y="73"/>
                    <a:pt x="188" y="112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</p:grpSp>
      <p:grpSp>
        <p:nvGrpSpPr>
          <p:cNvPr id="76" name="Group 75"/>
          <p:cNvGrpSpPr/>
          <p:nvPr/>
        </p:nvGrpSpPr>
        <p:grpSpPr>
          <a:xfrm>
            <a:off x="805336" y="1698331"/>
            <a:ext cx="5941540" cy="3470421"/>
            <a:chOff x="805336" y="1698331"/>
            <a:chExt cx="5941540" cy="3470421"/>
          </a:xfrm>
        </p:grpSpPr>
        <p:sp>
          <p:nvSpPr>
            <p:cNvPr id="77" name="Rectangle 76"/>
            <p:cNvSpPr/>
            <p:nvPr/>
          </p:nvSpPr>
          <p:spPr>
            <a:xfrm>
              <a:off x="805336" y="1698331"/>
              <a:ext cx="5941540" cy="502920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78" name="Isosceles Triangle 9"/>
            <p:cNvSpPr/>
            <p:nvPr/>
          </p:nvSpPr>
          <p:spPr>
            <a:xfrm rot="10800000">
              <a:off x="3618113" y="4896349"/>
              <a:ext cx="315988" cy="272403"/>
            </a:xfrm>
            <a:prstGeom prst="triangle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79" name="Rectangle 78"/>
            <p:cNvSpPr/>
            <p:nvPr/>
          </p:nvSpPr>
          <p:spPr>
            <a:xfrm>
              <a:off x="805336" y="2274403"/>
              <a:ext cx="5941540" cy="2624327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7543510" y="0"/>
            <a:ext cx="4648490" cy="6858000"/>
          </a:xfrm>
          <a:solidFill>
            <a:schemeClr val="bg1">
              <a:lumMod val="65000"/>
              <a:lumOff val="35000"/>
            </a:schemeClr>
          </a:solidFill>
          <a:ln w="9525" cap="sq">
            <a:noFill/>
            <a:miter lim="800000"/>
          </a:ln>
          <a:effectLst/>
        </p:spPr>
        <p:txBody>
          <a:bodyPr anchor="t"/>
          <a:lstStyle>
            <a:lvl1pPr marL="0" indent="0" algn="ctr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ru-RU"/>
              <a:t>Вставка рисунка</a:t>
            </a:r>
            <a:endParaRPr lang="en-US" dirty="0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85443" y="2360255"/>
            <a:ext cx="5776646" cy="1178032"/>
          </a:xfrm>
        </p:spPr>
        <p:txBody>
          <a:bodyPr bIns="0" anchor="b">
            <a:normAutofit/>
          </a:bodyPr>
          <a:lstStyle>
            <a:lvl1pPr>
              <a:defRPr sz="3600">
                <a:solidFill>
                  <a:srgbClr val="FFFEFF"/>
                </a:solidFill>
              </a:defRPr>
            </a:lvl1pPr>
          </a:lstStyle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85443" y="3545012"/>
            <a:ext cx="5776646" cy="1274198"/>
          </a:xfrm>
        </p:spPr>
        <p:txBody>
          <a:bodyPr>
            <a:normAutofit/>
          </a:bodyPr>
          <a:lstStyle>
            <a:lvl1pPr marL="0" indent="0" algn="ctr">
              <a:buNone/>
              <a:defRPr sz="1800">
                <a:solidFill>
                  <a:srgbClr val="FFFEFF"/>
                </a:soli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804672" y="320040"/>
            <a:ext cx="3657600" cy="320040"/>
          </a:xfrm>
        </p:spPr>
        <p:txBody>
          <a:bodyPr/>
          <a:lstStyle/>
          <a:p>
            <a:fld id="{7107D351-ED37-4255-92AD-E31E86D8FD5D}" type="datetimeFigureOut">
              <a:rPr lang="ru-RU" smtClean="0"/>
              <a:t>15.12.2023</a:t>
            </a:fld>
            <a:endParaRPr lang="ru-R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804672" y="6227064"/>
            <a:ext cx="5942203" cy="320040"/>
          </a:xfrm>
        </p:spPr>
        <p:txBody>
          <a:bodyPr/>
          <a:lstStyle/>
          <a:p>
            <a:endParaRPr lang="ru-R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5828377" y="320040"/>
            <a:ext cx="914400" cy="320040"/>
          </a:xfrm>
        </p:spPr>
        <p:txBody>
          <a:bodyPr/>
          <a:lstStyle/>
          <a:p>
            <a:fld id="{614F0318-9780-47E3-8CDF-E7DF493621EA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52544980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91161" y="2358391"/>
            <a:ext cx="3498667" cy="2456485"/>
          </a:xfrm>
          <a:prstGeom prst="rect">
            <a:avLst/>
          </a:prstGeom>
        </p:spPr>
        <p:txBody>
          <a:bodyPr vert="horz" lIns="228600" tIns="228600" rIns="228600" bIns="228600" rtlCol="0" anchor="ctr">
            <a:normAutofit/>
          </a:bodyPr>
          <a:lstStyle/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434982" y="794719"/>
            <a:ext cx="5950036" cy="525709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04672" y="320040"/>
            <a:ext cx="3657600" cy="32004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0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107D351-ED37-4255-92AD-E31E86D8FD5D}" type="datetimeFigureOut">
              <a:rPr lang="ru-RU" smtClean="0"/>
              <a:t>15.12.2023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804672" y="6227064"/>
            <a:ext cx="10588752" cy="32004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0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10469880" y="320040"/>
            <a:ext cx="914400" cy="32004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0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14F0318-9780-47E3-8CDF-E7DF493621EA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04862310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ctr" defTabSz="914400" rtl="0" eaLnBrk="1" latinLnBrk="0" hangingPunct="1">
        <a:lnSpc>
          <a:spcPct val="85000"/>
        </a:lnSpc>
        <a:spcBef>
          <a:spcPct val="0"/>
        </a:spcBef>
        <a:buNone/>
        <a:defRPr sz="4000" b="0" i="0" kern="1200" cap="none" spc="-150">
          <a:solidFill>
            <a:schemeClr val="tx1"/>
          </a:solidFill>
          <a:effectLst/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120000"/>
        </a:lnSpc>
        <a:spcBef>
          <a:spcPts val="1000"/>
        </a:spcBef>
        <a:buClr>
          <a:schemeClr val="accent1"/>
        </a:buClr>
        <a:buSzPct val="110000"/>
        <a:buFont typeface="Wingdings" panose="05000000000000000000" pitchFamily="2" charset="2"/>
        <a:buChar char="§"/>
        <a:defRPr sz="1800" kern="1200">
          <a:solidFill>
            <a:schemeClr val="tx1"/>
          </a:solidFill>
          <a:effectLst/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120000"/>
        </a:lnSpc>
        <a:spcBef>
          <a:spcPts val="500"/>
        </a:spcBef>
        <a:buClr>
          <a:schemeClr val="accent1"/>
        </a:buClr>
        <a:buSzPct val="110000"/>
        <a:buFont typeface="Wingdings" panose="05000000000000000000" pitchFamily="2" charset="2"/>
        <a:buChar char="§"/>
        <a:defRPr sz="1600" kern="1200">
          <a:solidFill>
            <a:schemeClr val="tx1"/>
          </a:solidFill>
          <a:effectLst/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120000"/>
        </a:lnSpc>
        <a:spcBef>
          <a:spcPts val="500"/>
        </a:spcBef>
        <a:buClr>
          <a:schemeClr val="accent1"/>
        </a:buClr>
        <a:buSzPct val="110000"/>
        <a:buFont typeface="Wingdings" panose="05000000000000000000" pitchFamily="2" charset="2"/>
        <a:buChar char="§"/>
        <a:defRPr sz="1400" kern="1200">
          <a:solidFill>
            <a:schemeClr val="tx1"/>
          </a:solidFill>
          <a:effectLst/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120000"/>
        </a:lnSpc>
        <a:spcBef>
          <a:spcPts val="500"/>
        </a:spcBef>
        <a:buClr>
          <a:schemeClr val="accent1"/>
        </a:buClr>
        <a:buSzPct val="110000"/>
        <a:buFont typeface="Wingdings" panose="05000000000000000000" pitchFamily="2" charset="2"/>
        <a:buChar char="§"/>
        <a:defRPr sz="1200" kern="1200">
          <a:solidFill>
            <a:schemeClr val="tx1"/>
          </a:solidFill>
          <a:effectLst/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120000"/>
        </a:lnSpc>
        <a:spcBef>
          <a:spcPts val="500"/>
        </a:spcBef>
        <a:buClr>
          <a:schemeClr val="accent1"/>
        </a:buClr>
        <a:buSzPct val="110000"/>
        <a:buFont typeface="Wingdings" panose="05000000000000000000" pitchFamily="2" charset="2"/>
        <a:buChar char="§"/>
        <a:defRPr sz="1200" kern="1200">
          <a:solidFill>
            <a:schemeClr val="tx1"/>
          </a:solidFill>
          <a:effectLst/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120000"/>
        </a:lnSpc>
        <a:spcBef>
          <a:spcPts val="500"/>
        </a:spcBef>
        <a:buClr>
          <a:schemeClr val="accent1"/>
        </a:buClr>
        <a:buSzPct val="110000"/>
        <a:buFont typeface="Wingdings" panose="05000000000000000000" pitchFamily="2" charset="2"/>
        <a:buChar char="§"/>
        <a:defRPr sz="1200" kern="1200">
          <a:solidFill>
            <a:schemeClr val="tx1"/>
          </a:solidFill>
          <a:effectLst/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120000"/>
        </a:lnSpc>
        <a:spcBef>
          <a:spcPts val="500"/>
        </a:spcBef>
        <a:buClr>
          <a:schemeClr val="accent1"/>
        </a:buClr>
        <a:buSzPct val="110000"/>
        <a:buFont typeface="Wingdings" panose="05000000000000000000" pitchFamily="2" charset="2"/>
        <a:buChar char="§"/>
        <a:defRPr sz="1200" kern="1200">
          <a:solidFill>
            <a:schemeClr val="tx1"/>
          </a:solidFill>
          <a:effectLst/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120000"/>
        </a:lnSpc>
        <a:spcBef>
          <a:spcPts val="500"/>
        </a:spcBef>
        <a:buClr>
          <a:schemeClr val="accent1"/>
        </a:buClr>
        <a:buSzPct val="110000"/>
        <a:buFont typeface="Wingdings" panose="05000000000000000000" pitchFamily="2" charset="2"/>
        <a:buChar char="§"/>
        <a:defRPr sz="1200" kern="1200">
          <a:solidFill>
            <a:schemeClr val="tx1"/>
          </a:solidFill>
          <a:effectLst/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120000"/>
        </a:lnSpc>
        <a:spcBef>
          <a:spcPts val="500"/>
        </a:spcBef>
        <a:buClr>
          <a:schemeClr val="accent1"/>
        </a:buClr>
        <a:buSzPct val="110000"/>
        <a:buFont typeface="Wingdings" panose="05000000000000000000" pitchFamily="2" charset="2"/>
        <a:buChar char="§"/>
        <a:defRPr sz="1200" kern="1200">
          <a:solidFill>
            <a:schemeClr val="tx1"/>
          </a:solidFill>
          <a:effectLst/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id="{1008CB5D-BDA9-4729-A4E8-0D6FDEF6D891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ky-KG" dirty="0"/>
              <a:t>Информатика баюнунча тест</a:t>
            </a:r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4117397224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Прямоугольник 2">
            <a:extLst>
              <a:ext uri="{FF2B5EF4-FFF2-40B4-BE49-F238E27FC236}">
                <a16:creationId xmlns:a16="http://schemas.microsoft.com/office/drawing/2014/main" id="{D393F3F0-EBC1-499A-8744-F6CB8D54A989}"/>
              </a:ext>
            </a:extLst>
          </p:cNvPr>
          <p:cNvSpPr/>
          <p:nvPr/>
        </p:nvSpPr>
        <p:spPr>
          <a:xfrm>
            <a:off x="3287806" y="761438"/>
            <a:ext cx="4843183" cy="1367119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ky-KG" dirty="0"/>
              <a:t>Бир байтта канча бит бар?</a:t>
            </a:r>
            <a:endParaRPr lang="ru-RU" dirty="0"/>
          </a:p>
        </p:txBody>
      </p:sp>
      <p:sp>
        <p:nvSpPr>
          <p:cNvPr id="4" name="Прямоугольник 3">
            <a:extLst>
              <a:ext uri="{FF2B5EF4-FFF2-40B4-BE49-F238E27FC236}">
                <a16:creationId xmlns:a16="http://schemas.microsoft.com/office/drawing/2014/main" id="{8AD5E704-04A0-4350-A23D-CA7F61AFC88B}"/>
              </a:ext>
            </a:extLst>
          </p:cNvPr>
          <p:cNvSpPr/>
          <p:nvPr/>
        </p:nvSpPr>
        <p:spPr>
          <a:xfrm>
            <a:off x="7122454" y="4995582"/>
            <a:ext cx="2823886" cy="1272989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ky-KG" dirty="0"/>
              <a:t>1024</a:t>
            </a:r>
            <a:endParaRPr lang="ru-RU" dirty="0"/>
          </a:p>
        </p:txBody>
      </p:sp>
      <p:sp>
        <p:nvSpPr>
          <p:cNvPr id="5" name="Прямоугольник 4">
            <a:extLst>
              <a:ext uri="{FF2B5EF4-FFF2-40B4-BE49-F238E27FC236}">
                <a16:creationId xmlns:a16="http://schemas.microsoft.com/office/drawing/2014/main" id="{6A21C28E-168E-4F73-9BEA-305BA45B12C7}"/>
              </a:ext>
            </a:extLst>
          </p:cNvPr>
          <p:cNvSpPr/>
          <p:nvPr/>
        </p:nvSpPr>
        <p:spPr>
          <a:xfrm>
            <a:off x="1506067" y="5042648"/>
            <a:ext cx="2823885" cy="1225924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ky-KG" dirty="0"/>
              <a:t>12</a:t>
            </a:r>
            <a:endParaRPr lang="ru-RU" dirty="0"/>
          </a:p>
        </p:txBody>
      </p:sp>
      <p:sp>
        <p:nvSpPr>
          <p:cNvPr id="6" name="Прямоугольник 5">
            <a:extLst>
              <a:ext uri="{FF2B5EF4-FFF2-40B4-BE49-F238E27FC236}">
                <a16:creationId xmlns:a16="http://schemas.microsoft.com/office/drawing/2014/main" id="{25A7F509-7433-4C32-B536-D55A3B25CFE8}"/>
              </a:ext>
            </a:extLst>
          </p:cNvPr>
          <p:cNvSpPr/>
          <p:nvPr/>
        </p:nvSpPr>
        <p:spPr>
          <a:xfrm>
            <a:off x="7122454" y="2770095"/>
            <a:ext cx="2823886" cy="1272988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ky-KG" dirty="0"/>
              <a:t>24</a:t>
            </a:r>
            <a:endParaRPr lang="ru-RU" dirty="0"/>
          </a:p>
        </p:txBody>
      </p:sp>
      <p:sp>
        <p:nvSpPr>
          <p:cNvPr id="7" name="Прямоугольник 6">
            <a:extLst>
              <a:ext uri="{FF2B5EF4-FFF2-40B4-BE49-F238E27FC236}">
                <a16:creationId xmlns:a16="http://schemas.microsoft.com/office/drawing/2014/main" id="{583023A0-1AD1-4533-B69D-41482764DC41}"/>
              </a:ext>
            </a:extLst>
          </p:cNvPr>
          <p:cNvSpPr/>
          <p:nvPr/>
        </p:nvSpPr>
        <p:spPr>
          <a:xfrm>
            <a:off x="1568820" y="2833965"/>
            <a:ext cx="2823886" cy="1272988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ky-KG" dirty="0"/>
              <a:t>8</a:t>
            </a:r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1078096583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restart="whenNotActive" fill="hold" evtFilter="cancelBubble" nodeType="interactiveSeq">
                <p:stCondLst>
                  <p:cond evt="onClick" delay="0">
                    <p:tgtEl>
                      <p:spTgt spid="3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3" fill="hold">
                      <p:stCondLst>
                        <p:cond delay="0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mph" presetSubtype="2" fill="hold" nodeType="clickEffect">
                                  <p:stCondLst>
                                    <p:cond delay="0"/>
                                  </p:stCondLst>
                                  <p:childTnLst>
                                    <p:animClr clrSpc="rgb" dir="cw">
                                      <p:cBhvr>
                                        <p:cTn id="6" dur="20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fillcolor</p:attrName>
                                        </p:attrNameLst>
                                      </p:cBhvr>
                                      <p:to>
                                        <a:srgbClr val="92D050"/>
                                      </p:to>
                                    </p:animClr>
                                    <p:set>
                                      <p:cBhvr>
                                        <p:cTn id="7" dur="20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fill.type</p:attrName>
                                        </p:attrNameLst>
                                      </p:cBhvr>
                                      <p:to>
                                        <p:strVal val="solid"/>
                                      </p:to>
                                    </p:set>
                                    <p:set>
                                      <p:cBhvr>
                                        <p:cTn id="8" dur="20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fill.on</p:attrName>
                                        </p:attrNameLst>
                                      </p:cBhvr>
                                      <p:to>
                                        <p:strVal val="tru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1" presetClass="emph" presetSubtype="2" fill="hold" nodeType="clickEffect">
                                  <p:stCondLst>
                                    <p:cond delay="0"/>
                                  </p:stCondLst>
                                  <p:childTnLst>
                                    <p:animClr clrSpc="rgb" dir="cw">
                                      <p:cBhvr>
                                        <p:cTn id="12" dur="20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fillcolor</p:attrName>
                                        </p:attrNameLst>
                                      </p:cBhvr>
                                      <p:to>
                                        <a:srgbClr val="F81B02"/>
                                      </p:to>
                                    </p:animClr>
                                    <p:set>
                                      <p:cBhvr>
                                        <p:cTn id="13" dur="20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fill.type</p:attrName>
                                        </p:attrNameLst>
                                      </p:cBhvr>
                                      <p:to>
                                        <p:strVal val="solid"/>
                                      </p:to>
                                    </p:set>
                                    <p:set>
                                      <p:cBhvr>
                                        <p:cTn id="14" dur="20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fill.on</p:attrName>
                                        </p:attrNameLst>
                                      </p:cBhvr>
                                      <p:to>
                                        <p:strVal val="tru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mph" presetSubtype="2" fill="hold" nodeType="clickEffect">
                                  <p:stCondLst>
                                    <p:cond delay="0"/>
                                  </p:stCondLst>
                                  <p:childTnLst>
                                    <p:animClr clrSpc="rgb" dir="cw">
                                      <p:cBhvr>
                                        <p:cTn id="18" dur="20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fillcolor</p:attrName>
                                        </p:attrNameLst>
                                      </p:cBhvr>
                                      <p:to>
                                        <a:srgbClr val="F81B02"/>
                                      </p:to>
                                    </p:animClr>
                                    <p:set>
                                      <p:cBhvr>
                                        <p:cTn id="19" dur="20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fill.type</p:attrName>
                                        </p:attrNameLst>
                                      </p:cBhvr>
                                      <p:to>
                                        <p:strVal val="solid"/>
                                      </p:to>
                                    </p:set>
                                    <p:set>
                                      <p:cBhvr>
                                        <p:cTn id="20" dur="20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fill.on</p:attrName>
                                        </p:attrNameLst>
                                      </p:cBhvr>
                                      <p:to>
                                        <p:strVal val="tru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1" presetClass="emph" presetSubtype="2" fill="hold" nodeType="clickEffect">
                                  <p:stCondLst>
                                    <p:cond delay="0"/>
                                  </p:stCondLst>
                                  <p:childTnLst>
                                    <p:animClr clrSpc="rgb" dir="cw">
                                      <p:cBhvr>
                                        <p:cTn id="24" dur="20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fillcolor</p:attrName>
                                        </p:attrNameLst>
                                      </p:cBhvr>
                                      <p:to>
                                        <a:srgbClr val="F81B02"/>
                                      </p:to>
                                    </p:animClr>
                                    <p:set>
                                      <p:cBhvr>
                                        <p:cTn id="25" dur="20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fill.type</p:attrName>
                                        </p:attrNameLst>
                                      </p:cBhvr>
                                      <p:to>
                                        <p:strVal val="solid"/>
                                      </p:to>
                                    </p:set>
                                    <p:set>
                                      <p:cBhvr>
                                        <p:cTn id="26" dur="20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fill.on</p:attrName>
                                        </p:attrNameLst>
                                      </p:cBhvr>
                                      <p:to>
                                        <p:strVal val="tru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3"/>
                  </p:tgtEl>
                </p:cond>
              </p:nextCondLst>
            </p:seq>
          </p:childTnLst>
        </p:cTn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Прямоугольник 1">
            <a:extLst>
              <a:ext uri="{FF2B5EF4-FFF2-40B4-BE49-F238E27FC236}">
                <a16:creationId xmlns:a16="http://schemas.microsoft.com/office/drawing/2014/main" id="{C2C82BB6-B64A-474B-911C-236E5B99B43B}"/>
              </a:ext>
            </a:extLst>
          </p:cNvPr>
          <p:cNvSpPr/>
          <p:nvPr/>
        </p:nvSpPr>
        <p:spPr>
          <a:xfrm>
            <a:off x="3119717" y="833718"/>
            <a:ext cx="4778188" cy="1281953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dirty="0" err="1"/>
              <a:t>Документте</a:t>
            </a:r>
            <a:r>
              <a:rPr lang="ru-RU" dirty="0"/>
              <a:t> таблица т</a:t>
            </a:r>
            <a:r>
              <a:rPr lang="ky-KG" dirty="0"/>
              <a:t>үзүү үчүн____ каман дасын аткаруу керек?</a:t>
            </a:r>
            <a:endParaRPr lang="ru-RU" dirty="0"/>
          </a:p>
        </p:txBody>
      </p:sp>
      <p:sp>
        <p:nvSpPr>
          <p:cNvPr id="3" name="Прямоугольник 2">
            <a:extLst>
              <a:ext uri="{FF2B5EF4-FFF2-40B4-BE49-F238E27FC236}">
                <a16:creationId xmlns:a16="http://schemas.microsoft.com/office/drawing/2014/main" id="{328A573C-B2A2-4608-8CD2-7EF8DB1312DD}"/>
              </a:ext>
            </a:extLst>
          </p:cNvPr>
          <p:cNvSpPr/>
          <p:nvPr/>
        </p:nvSpPr>
        <p:spPr>
          <a:xfrm>
            <a:off x="748552" y="2581835"/>
            <a:ext cx="3541059" cy="1281953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ky-KG" dirty="0"/>
              <a:t>Таблица</a:t>
            </a:r>
            <a:endParaRPr lang="ru-RU" dirty="0"/>
          </a:p>
        </p:txBody>
      </p:sp>
      <p:sp>
        <p:nvSpPr>
          <p:cNvPr id="4" name="Прямоугольник 3">
            <a:extLst>
              <a:ext uri="{FF2B5EF4-FFF2-40B4-BE49-F238E27FC236}">
                <a16:creationId xmlns:a16="http://schemas.microsoft.com/office/drawing/2014/main" id="{32F6256E-5C7E-4F90-8D66-80CAA21963A4}"/>
              </a:ext>
            </a:extLst>
          </p:cNvPr>
          <p:cNvSpPr/>
          <p:nvPr/>
        </p:nvSpPr>
        <p:spPr>
          <a:xfrm>
            <a:off x="7010400" y="2581835"/>
            <a:ext cx="3299012" cy="1281953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ky-KG" dirty="0"/>
              <a:t>Выставка</a:t>
            </a:r>
            <a:endParaRPr lang="ru-RU" dirty="0"/>
          </a:p>
        </p:txBody>
      </p:sp>
      <p:sp>
        <p:nvSpPr>
          <p:cNvPr id="5" name="Прямоугольник 4">
            <a:extLst>
              <a:ext uri="{FF2B5EF4-FFF2-40B4-BE49-F238E27FC236}">
                <a16:creationId xmlns:a16="http://schemas.microsoft.com/office/drawing/2014/main" id="{01BD3692-EB94-482E-ACD9-B1425867456F}"/>
              </a:ext>
            </a:extLst>
          </p:cNvPr>
          <p:cNvSpPr/>
          <p:nvPr/>
        </p:nvSpPr>
        <p:spPr>
          <a:xfrm>
            <a:off x="7010400" y="4616824"/>
            <a:ext cx="3299012" cy="1281953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ky-KG" dirty="0"/>
              <a:t>Вставка</a:t>
            </a:r>
            <a:endParaRPr lang="ru-RU" dirty="0"/>
          </a:p>
        </p:txBody>
      </p:sp>
      <p:sp>
        <p:nvSpPr>
          <p:cNvPr id="6" name="Прямоугольник 5">
            <a:extLst>
              <a:ext uri="{FF2B5EF4-FFF2-40B4-BE49-F238E27FC236}">
                <a16:creationId xmlns:a16="http://schemas.microsoft.com/office/drawing/2014/main" id="{FF5AA92E-CE19-4784-AB52-FDC760E5DC72}"/>
              </a:ext>
            </a:extLst>
          </p:cNvPr>
          <p:cNvSpPr/>
          <p:nvPr/>
        </p:nvSpPr>
        <p:spPr>
          <a:xfrm>
            <a:off x="761999" y="4616824"/>
            <a:ext cx="3527611" cy="1281953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ky-KG" dirty="0"/>
              <a:t>Кадр</a:t>
            </a:r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3962848507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restart="whenNotActive" fill="hold" evtFilter="cancelBubble" nodeType="interactiveSeq">
                <p:stCondLst>
                  <p:cond evt="onClick" delay="0">
                    <p:tgtEl>
                      <p:spTgt spid="3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3" fill="hold">
                      <p:stCondLst>
                        <p:cond delay="0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mph" presetSubtype="2" fill="hold" nodeType="clickEffect">
                                  <p:stCondLst>
                                    <p:cond delay="0"/>
                                  </p:stCondLst>
                                  <p:childTnLst>
                                    <p:animClr clrSpc="rgb" dir="cw">
                                      <p:cBhvr>
                                        <p:cTn id="6" dur="20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fillcolor</p:attrName>
                                        </p:attrNameLst>
                                      </p:cBhvr>
                                      <p:to>
                                        <a:srgbClr val="92D050"/>
                                      </p:to>
                                    </p:animClr>
                                    <p:set>
                                      <p:cBhvr>
                                        <p:cTn id="7" dur="20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fill.type</p:attrName>
                                        </p:attrNameLst>
                                      </p:cBhvr>
                                      <p:to>
                                        <p:strVal val="solid"/>
                                      </p:to>
                                    </p:set>
                                    <p:set>
                                      <p:cBhvr>
                                        <p:cTn id="8" dur="20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fill.on</p:attrName>
                                        </p:attrNameLst>
                                      </p:cBhvr>
                                      <p:to>
                                        <p:strVal val="tru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3"/>
                  </p:tgtEl>
                </p:cond>
              </p:nextCondLst>
            </p:seq>
            <p:seq concurrent="1" nextAc="seek">
              <p:cTn id="9" restart="whenNotActive" fill="hold" evtFilter="cancelBubble" nodeType="interactiveSeq">
                <p:stCondLst>
                  <p:cond evt="onClick" delay="0">
                    <p:tgtEl>
                      <p:spTgt spid="2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10" fill="hold">
                      <p:stCondLst>
                        <p:cond delay="0"/>
                      </p:stCondLst>
                      <p:childTnLst>
                        <p:par>
                          <p:cTn id="11" fill="hold">
                            <p:stCondLst>
                              <p:cond delay="0"/>
                            </p:stCondLst>
                            <p:childTnLst>
                              <p:par>
                                <p:cTn id="12" presetID="1" presetClass="emph" presetSubtype="2" fill="hold" nodeType="clickEffect">
                                  <p:stCondLst>
                                    <p:cond delay="0"/>
                                  </p:stCondLst>
                                  <p:childTnLst>
                                    <p:animClr clrSpc="rgb" dir="cw">
                                      <p:cBhvr>
                                        <p:cTn id="13" dur="20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fillcolor</p:attrName>
                                        </p:attrNameLst>
                                      </p:cBhvr>
                                      <p:to>
                                        <a:srgbClr val="F81B02"/>
                                      </p:to>
                                    </p:animClr>
                                    <p:set>
                                      <p:cBhvr>
                                        <p:cTn id="14" dur="20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fill.type</p:attrName>
                                        </p:attrNameLst>
                                      </p:cBhvr>
                                      <p:to>
                                        <p:strVal val="solid"/>
                                      </p:to>
                                    </p:set>
                                    <p:set>
                                      <p:cBhvr>
                                        <p:cTn id="15" dur="20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fill.on</p:attrName>
                                        </p:attrNameLst>
                                      </p:cBhvr>
                                      <p:to>
                                        <p:strVal val="tru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6" fill="hold">
                      <p:stCondLst>
                        <p:cond delay="indefinite"/>
                      </p:stCondLst>
                      <p:childTnLst>
                        <p:par>
                          <p:cTn id="17" fill="hold">
                            <p:stCondLst>
                              <p:cond delay="0"/>
                            </p:stCondLst>
                            <p:childTnLst>
                              <p:par>
                                <p:cTn id="18" presetID="1" presetClass="emph" presetSubtype="2" fill="hold" nodeType="clickEffect">
                                  <p:stCondLst>
                                    <p:cond delay="0"/>
                                  </p:stCondLst>
                                  <p:childTnLst>
                                    <p:animClr clrSpc="rgb" dir="cw">
                                      <p:cBhvr>
                                        <p:cTn id="19" dur="20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fillcolor</p:attrName>
                                        </p:attrNameLst>
                                      </p:cBhvr>
                                      <p:to>
                                        <a:srgbClr val="F81B02"/>
                                      </p:to>
                                    </p:animClr>
                                    <p:set>
                                      <p:cBhvr>
                                        <p:cTn id="20" dur="20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fill.type</p:attrName>
                                        </p:attrNameLst>
                                      </p:cBhvr>
                                      <p:to>
                                        <p:strVal val="solid"/>
                                      </p:to>
                                    </p:set>
                                    <p:set>
                                      <p:cBhvr>
                                        <p:cTn id="21" dur="20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fill.on</p:attrName>
                                        </p:attrNameLst>
                                      </p:cBhvr>
                                      <p:to>
                                        <p:strVal val="tru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2" fill="hold">
                      <p:stCondLst>
                        <p:cond delay="indefinite"/>
                      </p:stCondLst>
                      <p:childTnLst>
                        <p:par>
                          <p:cTn id="23" fill="hold">
                            <p:stCondLst>
                              <p:cond delay="0"/>
                            </p:stCondLst>
                            <p:childTnLst>
                              <p:par>
                                <p:cTn id="24" presetID="1" presetClass="emph" presetSubtype="2" fill="hold" nodeType="clickEffect">
                                  <p:stCondLst>
                                    <p:cond delay="0"/>
                                  </p:stCondLst>
                                  <p:childTnLst>
                                    <p:animClr clrSpc="rgb" dir="cw">
                                      <p:cBhvr>
                                        <p:cTn id="25" dur="20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fillcolor</p:attrName>
                                        </p:attrNameLst>
                                      </p:cBhvr>
                                      <p:to>
                                        <a:srgbClr val="F81B02"/>
                                      </p:to>
                                    </p:animClr>
                                    <p:set>
                                      <p:cBhvr>
                                        <p:cTn id="26" dur="20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fill.type</p:attrName>
                                        </p:attrNameLst>
                                      </p:cBhvr>
                                      <p:to>
                                        <p:strVal val="solid"/>
                                      </p:to>
                                    </p:set>
                                    <p:set>
                                      <p:cBhvr>
                                        <p:cTn id="27" dur="20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fill.on</p:attrName>
                                        </p:attrNameLst>
                                      </p:cBhvr>
                                      <p:to>
                                        <p:strVal val="tru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2"/>
                  </p:tgtEl>
                </p:cond>
              </p:nextCondLst>
            </p:seq>
          </p:childTnLst>
        </p:cTn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Прямоугольник 1">
            <a:extLst>
              <a:ext uri="{FF2B5EF4-FFF2-40B4-BE49-F238E27FC236}">
                <a16:creationId xmlns:a16="http://schemas.microsoft.com/office/drawing/2014/main" id="{4FED6529-2FE8-4938-82BD-DB203D644DC9}"/>
              </a:ext>
            </a:extLst>
          </p:cNvPr>
          <p:cNvSpPr/>
          <p:nvPr/>
        </p:nvSpPr>
        <p:spPr>
          <a:xfrm>
            <a:off x="3272119" y="941294"/>
            <a:ext cx="5047129" cy="1407458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ky-KG" dirty="0"/>
              <a:t>Робот деген сөздү эн биринчи ким канчанчы жылы колдонгон?</a:t>
            </a:r>
            <a:endParaRPr lang="ru-RU" dirty="0"/>
          </a:p>
        </p:txBody>
      </p:sp>
      <p:sp>
        <p:nvSpPr>
          <p:cNvPr id="3" name="Прямоугольник 2">
            <a:extLst>
              <a:ext uri="{FF2B5EF4-FFF2-40B4-BE49-F238E27FC236}">
                <a16:creationId xmlns:a16="http://schemas.microsoft.com/office/drawing/2014/main" id="{80599DBE-FEDC-45F0-B2A8-61E726305A62}"/>
              </a:ext>
            </a:extLst>
          </p:cNvPr>
          <p:cNvSpPr/>
          <p:nvPr/>
        </p:nvSpPr>
        <p:spPr>
          <a:xfrm>
            <a:off x="7933765" y="2924735"/>
            <a:ext cx="3299012" cy="1407458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ky-KG" dirty="0"/>
              <a:t>Чарлыз Бепс</a:t>
            </a:r>
            <a:endParaRPr lang="ru-RU" dirty="0"/>
          </a:p>
        </p:txBody>
      </p:sp>
      <p:sp>
        <p:nvSpPr>
          <p:cNvPr id="4" name="Прямоугольник 3">
            <a:extLst>
              <a:ext uri="{FF2B5EF4-FFF2-40B4-BE49-F238E27FC236}">
                <a16:creationId xmlns:a16="http://schemas.microsoft.com/office/drawing/2014/main" id="{C77A00A1-0BDB-4682-BEBF-FBBA778F68D4}"/>
              </a:ext>
            </a:extLst>
          </p:cNvPr>
          <p:cNvSpPr/>
          <p:nvPr/>
        </p:nvSpPr>
        <p:spPr>
          <a:xfrm>
            <a:off x="811305" y="2902323"/>
            <a:ext cx="3361765" cy="1407458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ky-KG" dirty="0"/>
              <a:t>Карыл Чапек 1921-ж</a:t>
            </a:r>
            <a:endParaRPr lang="ru-RU" dirty="0"/>
          </a:p>
        </p:txBody>
      </p:sp>
      <p:sp>
        <p:nvSpPr>
          <p:cNvPr id="5" name="Прямоугольник 4">
            <a:extLst>
              <a:ext uri="{FF2B5EF4-FFF2-40B4-BE49-F238E27FC236}">
                <a16:creationId xmlns:a16="http://schemas.microsoft.com/office/drawing/2014/main" id="{5C3DE9DF-C85E-4D73-8341-B6DA8A74287F}"/>
              </a:ext>
            </a:extLst>
          </p:cNvPr>
          <p:cNvSpPr/>
          <p:nvPr/>
        </p:nvSpPr>
        <p:spPr>
          <a:xfrm>
            <a:off x="842682" y="4881282"/>
            <a:ext cx="3299012" cy="1407458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ky-KG" dirty="0"/>
              <a:t>Айзек Азимов 1941-ж</a:t>
            </a:r>
            <a:endParaRPr lang="ru-RU" dirty="0"/>
          </a:p>
        </p:txBody>
      </p:sp>
      <p:sp>
        <p:nvSpPr>
          <p:cNvPr id="6" name="Прямоугольник 5">
            <a:extLst>
              <a:ext uri="{FF2B5EF4-FFF2-40B4-BE49-F238E27FC236}">
                <a16:creationId xmlns:a16="http://schemas.microsoft.com/office/drawing/2014/main" id="{A6A5D37B-0B52-46C7-9006-08948A6B448E}"/>
              </a:ext>
            </a:extLst>
          </p:cNvPr>
          <p:cNvSpPr/>
          <p:nvPr/>
        </p:nvSpPr>
        <p:spPr>
          <a:xfrm>
            <a:off x="7933765" y="4863353"/>
            <a:ext cx="3299012" cy="1407458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ky-KG" dirty="0"/>
              <a:t>Том Карлос</a:t>
            </a:r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2714561564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restart="whenNotActive" fill="hold" evtFilter="cancelBubble" nodeType="interactiveSeq">
                <p:stCondLst>
                  <p:cond evt="onClick" delay="0">
                    <p:tgtEl>
                      <p:spTgt spid="3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3" fill="hold">
                      <p:stCondLst>
                        <p:cond delay="0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mph" presetSubtype="2" fill="hold" nodeType="clickEffect">
                                  <p:stCondLst>
                                    <p:cond delay="0"/>
                                  </p:stCondLst>
                                  <p:childTnLst>
                                    <p:animClr clrSpc="rgb" dir="cw">
                                      <p:cBhvr>
                                        <p:cTn id="6" dur="20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fillcolor</p:attrName>
                                        </p:attrNameLst>
                                      </p:cBhvr>
                                      <p:to>
                                        <a:srgbClr val="92D050"/>
                                      </p:to>
                                    </p:animClr>
                                    <p:set>
                                      <p:cBhvr>
                                        <p:cTn id="7" dur="20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fill.type</p:attrName>
                                        </p:attrNameLst>
                                      </p:cBhvr>
                                      <p:to>
                                        <p:strVal val="solid"/>
                                      </p:to>
                                    </p:set>
                                    <p:set>
                                      <p:cBhvr>
                                        <p:cTn id="8" dur="20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fill.on</p:attrName>
                                        </p:attrNameLst>
                                      </p:cBhvr>
                                      <p:to>
                                        <p:strVal val="tru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3"/>
                  </p:tgtEl>
                </p:cond>
              </p:nextCondLst>
            </p:seq>
            <p:seq concurrent="1" nextAc="seek">
              <p:cTn id="9" restart="whenNotActive" fill="hold" evtFilter="cancelBubble" nodeType="interactiveSeq">
                <p:stCondLst>
                  <p:cond evt="onClick" delay="0">
                    <p:tgtEl>
                      <p:spTgt spid="2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10" fill="hold">
                      <p:stCondLst>
                        <p:cond delay="0"/>
                      </p:stCondLst>
                      <p:childTnLst>
                        <p:par>
                          <p:cTn id="11" fill="hold">
                            <p:stCondLst>
                              <p:cond delay="0"/>
                            </p:stCondLst>
                            <p:childTnLst>
                              <p:par>
                                <p:cTn id="12" presetID="1" presetClass="emph" presetSubtype="2" fill="hold" nodeType="clickEffect">
                                  <p:stCondLst>
                                    <p:cond delay="0"/>
                                  </p:stCondLst>
                                  <p:childTnLst>
                                    <p:animClr clrSpc="rgb" dir="cw">
                                      <p:cBhvr>
                                        <p:cTn id="13" dur="20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fillcolor</p:attrName>
                                        </p:attrNameLst>
                                      </p:cBhvr>
                                      <p:to>
                                        <a:srgbClr val="F81B02"/>
                                      </p:to>
                                    </p:animClr>
                                    <p:set>
                                      <p:cBhvr>
                                        <p:cTn id="14" dur="20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fill.type</p:attrName>
                                        </p:attrNameLst>
                                      </p:cBhvr>
                                      <p:to>
                                        <p:strVal val="solid"/>
                                      </p:to>
                                    </p:set>
                                    <p:set>
                                      <p:cBhvr>
                                        <p:cTn id="15" dur="20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fill.on</p:attrName>
                                        </p:attrNameLst>
                                      </p:cBhvr>
                                      <p:to>
                                        <p:strVal val="tru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6" fill="hold">
                      <p:stCondLst>
                        <p:cond delay="indefinite"/>
                      </p:stCondLst>
                      <p:childTnLst>
                        <p:par>
                          <p:cTn id="17" fill="hold">
                            <p:stCondLst>
                              <p:cond delay="0"/>
                            </p:stCondLst>
                            <p:childTnLst>
                              <p:par>
                                <p:cTn id="18" presetID="1" presetClass="emph" presetSubtype="2" fill="hold" nodeType="clickEffect">
                                  <p:stCondLst>
                                    <p:cond delay="0"/>
                                  </p:stCondLst>
                                  <p:childTnLst>
                                    <p:animClr clrSpc="rgb" dir="cw">
                                      <p:cBhvr>
                                        <p:cTn id="19" dur="20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fillcolor</p:attrName>
                                        </p:attrNameLst>
                                      </p:cBhvr>
                                      <p:to>
                                        <a:srgbClr val="F81B02"/>
                                      </p:to>
                                    </p:animClr>
                                    <p:set>
                                      <p:cBhvr>
                                        <p:cTn id="20" dur="20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fill.type</p:attrName>
                                        </p:attrNameLst>
                                      </p:cBhvr>
                                      <p:to>
                                        <p:strVal val="solid"/>
                                      </p:to>
                                    </p:set>
                                    <p:set>
                                      <p:cBhvr>
                                        <p:cTn id="21" dur="20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fill.on</p:attrName>
                                        </p:attrNameLst>
                                      </p:cBhvr>
                                      <p:to>
                                        <p:strVal val="tru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2" fill="hold">
                      <p:stCondLst>
                        <p:cond delay="indefinite"/>
                      </p:stCondLst>
                      <p:childTnLst>
                        <p:par>
                          <p:cTn id="23" fill="hold">
                            <p:stCondLst>
                              <p:cond delay="0"/>
                            </p:stCondLst>
                            <p:childTnLst>
                              <p:par>
                                <p:cTn id="24" presetID="1" presetClass="emph" presetSubtype="2" fill="hold" nodeType="clickEffect">
                                  <p:stCondLst>
                                    <p:cond delay="0"/>
                                  </p:stCondLst>
                                  <p:childTnLst>
                                    <p:animClr clrSpc="rgb" dir="cw">
                                      <p:cBhvr>
                                        <p:cTn id="25" dur="20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fillcolor</p:attrName>
                                        </p:attrNameLst>
                                      </p:cBhvr>
                                      <p:to>
                                        <a:srgbClr val="F81B02"/>
                                      </p:to>
                                    </p:animClr>
                                    <p:set>
                                      <p:cBhvr>
                                        <p:cTn id="26" dur="20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fill.type</p:attrName>
                                        </p:attrNameLst>
                                      </p:cBhvr>
                                      <p:to>
                                        <p:strVal val="solid"/>
                                      </p:to>
                                    </p:set>
                                    <p:set>
                                      <p:cBhvr>
                                        <p:cTn id="27" dur="20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fill.on</p:attrName>
                                        </p:attrNameLst>
                                      </p:cBhvr>
                                      <p:to>
                                        <p:strVal val="tru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2"/>
                  </p:tgtEl>
                </p:cond>
              </p:nextCondLst>
            </p:seq>
          </p:childTnLst>
        </p:cTn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Прямоугольник 1">
            <a:extLst>
              <a:ext uri="{FF2B5EF4-FFF2-40B4-BE49-F238E27FC236}">
                <a16:creationId xmlns:a16="http://schemas.microsoft.com/office/drawing/2014/main" id="{08A5CB1D-3064-439D-BD5E-F29541C1CE70}"/>
              </a:ext>
            </a:extLst>
          </p:cNvPr>
          <p:cNvSpPr/>
          <p:nvPr/>
        </p:nvSpPr>
        <p:spPr>
          <a:xfrm>
            <a:off x="3648635" y="896471"/>
            <a:ext cx="4742330" cy="1407458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ky-KG" dirty="0"/>
              <a:t>Роботехникада копчүлүк учурда роботтун мээси катары____коюлат?</a:t>
            </a:r>
            <a:endParaRPr lang="ru-RU" dirty="0"/>
          </a:p>
        </p:txBody>
      </p:sp>
      <p:sp>
        <p:nvSpPr>
          <p:cNvPr id="3" name="Прямоугольник 2">
            <a:extLst>
              <a:ext uri="{FF2B5EF4-FFF2-40B4-BE49-F238E27FC236}">
                <a16:creationId xmlns:a16="http://schemas.microsoft.com/office/drawing/2014/main" id="{F31E01BA-B6F8-4C95-9A5C-8C0F8387D61D}"/>
              </a:ext>
            </a:extLst>
          </p:cNvPr>
          <p:cNvSpPr/>
          <p:nvPr/>
        </p:nvSpPr>
        <p:spPr>
          <a:xfrm>
            <a:off x="7817223" y="2788024"/>
            <a:ext cx="3299012" cy="1407458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Loop</a:t>
            </a:r>
            <a:endParaRPr lang="ru-RU" dirty="0"/>
          </a:p>
        </p:txBody>
      </p:sp>
      <p:sp>
        <p:nvSpPr>
          <p:cNvPr id="4" name="Прямоугольник 3">
            <a:extLst>
              <a:ext uri="{FF2B5EF4-FFF2-40B4-BE49-F238E27FC236}">
                <a16:creationId xmlns:a16="http://schemas.microsoft.com/office/drawing/2014/main" id="{8D72B366-4866-44AF-8B40-45A151D8E4CC}"/>
              </a:ext>
            </a:extLst>
          </p:cNvPr>
          <p:cNvSpPr/>
          <p:nvPr/>
        </p:nvSpPr>
        <p:spPr>
          <a:xfrm>
            <a:off x="860611" y="4554071"/>
            <a:ext cx="3299011" cy="1407458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Arduino</a:t>
            </a:r>
            <a:endParaRPr lang="ru-RU" dirty="0"/>
          </a:p>
        </p:txBody>
      </p:sp>
      <p:sp>
        <p:nvSpPr>
          <p:cNvPr id="5" name="Прямоугольник 4">
            <a:extLst>
              <a:ext uri="{FF2B5EF4-FFF2-40B4-BE49-F238E27FC236}">
                <a16:creationId xmlns:a16="http://schemas.microsoft.com/office/drawing/2014/main" id="{5FA31838-D3F1-442D-BC38-0E1E3D22A2AA}"/>
              </a:ext>
            </a:extLst>
          </p:cNvPr>
          <p:cNvSpPr/>
          <p:nvPr/>
        </p:nvSpPr>
        <p:spPr>
          <a:xfrm>
            <a:off x="869574" y="2788024"/>
            <a:ext cx="3299012" cy="1407458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Void</a:t>
            </a:r>
            <a:endParaRPr lang="ru-RU" dirty="0"/>
          </a:p>
        </p:txBody>
      </p:sp>
      <p:sp>
        <p:nvSpPr>
          <p:cNvPr id="6" name="Прямоугольник 5">
            <a:extLst>
              <a:ext uri="{FF2B5EF4-FFF2-40B4-BE49-F238E27FC236}">
                <a16:creationId xmlns:a16="http://schemas.microsoft.com/office/drawing/2014/main" id="{BF145278-6BFF-4DBF-AFAC-0B4F4C4D9950}"/>
              </a:ext>
            </a:extLst>
          </p:cNvPr>
          <p:cNvSpPr/>
          <p:nvPr/>
        </p:nvSpPr>
        <p:spPr>
          <a:xfrm>
            <a:off x="7817223" y="4554071"/>
            <a:ext cx="3299012" cy="1407458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Setup</a:t>
            </a:r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471722083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restart="whenNotActive" fill="hold" evtFilter="cancelBubble" nodeType="interactiveSeq">
                <p:stCondLst>
                  <p:cond evt="onClick" delay="0">
                    <p:tgtEl>
                      <p:spTgt spid="3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3" fill="hold">
                      <p:stCondLst>
                        <p:cond delay="0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mph" presetSubtype="2" fill="hold" nodeType="clickEffect">
                                  <p:stCondLst>
                                    <p:cond delay="0"/>
                                  </p:stCondLst>
                                  <p:childTnLst>
                                    <p:animClr clrSpc="rgb" dir="cw">
                                      <p:cBhvr>
                                        <p:cTn id="6" dur="20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fillcolor</p:attrName>
                                        </p:attrNameLst>
                                      </p:cBhvr>
                                      <p:to>
                                        <a:srgbClr val="92D050"/>
                                      </p:to>
                                    </p:animClr>
                                    <p:set>
                                      <p:cBhvr>
                                        <p:cTn id="7" dur="20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fill.type</p:attrName>
                                        </p:attrNameLst>
                                      </p:cBhvr>
                                      <p:to>
                                        <p:strVal val="solid"/>
                                      </p:to>
                                    </p:set>
                                    <p:set>
                                      <p:cBhvr>
                                        <p:cTn id="8" dur="20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fill.on</p:attrName>
                                        </p:attrNameLst>
                                      </p:cBhvr>
                                      <p:to>
                                        <p:strVal val="tru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3"/>
                  </p:tgtEl>
                </p:cond>
              </p:nextCondLst>
            </p:seq>
            <p:seq concurrent="1" nextAc="seek">
              <p:cTn id="9" restart="whenNotActive" fill="hold" evtFilter="cancelBubble" nodeType="interactiveSeq">
                <p:stCondLst>
                  <p:cond evt="onClick" delay="0">
                    <p:tgtEl>
                      <p:spTgt spid="2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10" fill="hold">
                      <p:stCondLst>
                        <p:cond delay="0"/>
                      </p:stCondLst>
                      <p:childTnLst>
                        <p:par>
                          <p:cTn id="11" fill="hold">
                            <p:stCondLst>
                              <p:cond delay="0"/>
                            </p:stCondLst>
                            <p:childTnLst>
                              <p:par>
                                <p:cTn id="12" presetID="1" presetClass="emph" presetSubtype="2" fill="hold" nodeType="clickEffect">
                                  <p:stCondLst>
                                    <p:cond delay="0"/>
                                  </p:stCondLst>
                                  <p:childTnLst>
                                    <p:animClr clrSpc="rgb" dir="cw">
                                      <p:cBhvr>
                                        <p:cTn id="13" dur="20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fillcolor</p:attrName>
                                        </p:attrNameLst>
                                      </p:cBhvr>
                                      <p:to>
                                        <a:srgbClr val="F81B02"/>
                                      </p:to>
                                    </p:animClr>
                                    <p:set>
                                      <p:cBhvr>
                                        <p:cTn id="14" dur="20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fill.type</p:attrName>
                                        </p:attrNameLst>
                                      </p:cBhvr>
                                      <p:to>
                                        <p:strVal val="solid"/>
                                      </p:to>
                                    </p:set>
                                    <p:set>
                                      <p:cBhvr>
                                        <p:cTn id="15" dur="20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fill.on</p:attrName>
                                        </p:attrNameLst>
                                      </p:cBhvr>
                                      <p:to>
                                        <p:strVal val="tru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6" fill="hold">
                      <p:stCondLst>
                        <p:cond delay="indefinite"/>
                      </p:stCondLst>
                      <p:childTnLst>
                        <p:par>
                          <p:cTn id="17" fill="hold">
                            <p:stCondLst>
                              <p:cond delay="0"/>
                            </p:stCondLst>
                            <p:childTnLst>
                              <p:par>
                                <p:cTn id="18" presetID="1" presetClass="emph" presetSubtype="2" fill="hold" nodeType="clickEffect">
                                  <p:stCondLst>
                                    <p:cond delay="0"/>
                                  </p:stCondLst>
                                  <p:childTnLst>
                                    <p:animClr clrSpc="rgb" dir="cw">
                                      <p:cBhvr>
                                        <p:cTn id="19" dur="20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fillcolor</p:attrName>
                                        </p:attrNameLst>
                                      </p:cBhvr>
                                      <p:to>
                                        <a:srgbClr val="F81B02"/>
                                      </p:to>
                                    </p:animClr>
                                    <p:set>
                                      <p:cBhvr>
                                        <p:cTn id="20" dur="20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fill.type</p:attrName>
                                        </p:attrNameLst>
                                      </p:cBhvr>
                                      <p:to>
                                        <p:strVal val="solid"/>
                                      </p:to>
                                    </p:set>
                                    <p:set>
                                      <p:cBhvr>
                                        <p:cTn id="21" dur="20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fill.on</p:attrName>
                                        </p:attrNameLst>
                                      </p:cBhvr>
                                      <p:to>
                                        <p:strVal val="tru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2" fill="hold">
                      <p:stCondLst>
                        <p:cond delay="indefinite"/>
                      </p:stCondLst>
                      <p:childTnLst>
                        <p:par>
                          <p:cTn id="23" fill="hold">
                            <p:stCondLst>
                              <p:cond delay="0"/>
                            </p:stCondLst>
                            <p:childTnLst>
                              <p:par>
                                <p:cTn id="24" presetID="1" presetClass="emph" presetSubtype="2" fill="hold" nodeType="clickEffect">
                                  <p:stCondLst>
                                    <p:cond delay="0"/>
                                  </p:stCondLst>
                                  <p:childTnLst>
                                    <p:animClr clrSpc="rgb" dir="cw">
                                      <p:cBhvr>
                                        <p:cTn id="25" dur="20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fillcolor</p:attrName>
                                        </p:attrNameLst>
                                      </p:cBhvr>
                                      <p:to>
                                        <a:srgbClr val="F81B02"/>
                                      </p:to>
                                    </p:animClr>
                                    <p:set>
                                      <p:cBhvr>
                                        <p:cTn id="26" dur="20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fill.type</p:attrName>
                                        </p:attrNameLst>
                                      </p:cBhvr>
                                      <p:to>
                                        <p:strVal val="solid"/>
                                      </p:to>
                                    </p:set>
                                    <p:set>
                                      <p:cBhvr>
                                        <p:cTn id="27" dur="20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fill.on</p:attrName>
                                        </p:attrNameLst>
                                      </p:cBhvr>
                                      <p:to>
                                        <p:strVal val="tru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8" fill="hold">
                      <p:stCondLst>
                        <p:cond delay="indefinite"/>
                      </p:stCondLst>
                      <p:childTnLst>
                        <p:par>
                          <p:cTn id="29" fill="hold">
                            <p:stCondLst>
                              <p:cond delay="0"/>
                            </p:stCondLst>
                            <p:childTnLst>
                              <p:par>
                                <p:cTn id="30" presetID="1" presetClass="emph" presetSubtype="2" fill="hold" nodeType="clickEffect">
                                  <p:stCondLst>
                                    <p:cond delay="0"/>
                                  </p:stCondLst>
                                  <p:childTnLst>
                                    <p:animClr clrSpc="rgb" dir="cw">
                                      <p:cBhvr>
                                        <p:cTn id="31" dur="20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fillcolor</p:attrName>
                                        </p:attrNameLst>
                                      </p:cBhvr>
                                      <p:to>
                                        <a:srgbClr val="F81B02"/>
                                      </p:to>
                                    </p:animClr>
                                    <p:set>
                                      <p:cBhvr>
                                        <p:cTn id="32" dur="20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fill.type</p:attrName>
                                        </p:attrNameLst>
                                      </p:cBhvr>
                                      <p:to>
                                        <p:strVal val="solid"/>
                                      </p:to>
                                    </p:set>
                                    <p:set>
                                      <p:cBhvr>
                                        <p:cTn id="33" dur="20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fill.on</p:attrName>
                                        </p:attrNameLst>
                                      </p:cBhvr>
                                      <p:to>
                                        <p:strVal val="tru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2"/>
                  </p:tgtEl>
                </p:cond>
              </p:nextCondLst>
            </p:seq>
          </p:childTnLst>
        </p:cTn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Прямоугольник 1">
            <a:extLst>
              <a:ext uri="{FF2B5EF4-FFF2-40B4-BE49-F238E27FC236}">
                <a16:creationId xmlns:a16="http://schemas.microsoft.com/office/drawing/2014/main" id="{35283E36-2630-4BE1-9387-1A9FBC11CA10}"/>
              </a:ext>
            </a:extLst>
          </p:cNvPr>
          <p:cNvSpPr/>
          <p:nvPr/>
        </p:nvSpPr>
        <p:spPr>
          <a:xfrm>
            <a:off x="3590365" y="717177"/>
            <a:ext cx="5011270" cy="1407458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…….-</a:t>
            </a:r>
            <a:r>
              <a:rPr lang="ky-KG" dirty="0"/>
              <a:t>ток үчүн жасалма тоскоолдук?</a:t>
            </a:r>
            <a:endParaRPr lang="ru-RU" dirty="0"/>
          </a:p>
        </p:txBody>
      </p:sp>
      <p:sp>
        <p:nvSpPr>
          <p:cNvPr id="3" name="Прямоугольник 2">
            <a:extLst>
              <a:ext uri="{FF2B5EF4-FFF2-40B4-BE49-F238E27FC236}">
                <a16:creationId xmlns:a16="http://schemas.microsoft.com/office/drawing/2014/main" id="{C1A844F3-AA41-4438-B05E-A4E7C4296E80}"/>
              </a:ext>
            </a:extLst>
          </p:cNvPr>
          <p:cNvSpPr/>
          <p:nvPr/>
        </p:nvSpPr>
        <p:spPr>
          <a:xfrm>
            <a:off x="8086165" y="2796989"/>
            <a:ext cx="3299012" cy="1407458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ky-KG" dirty="0"/>
              <a:t>резистор</a:t>
            </a:r>
            <a:endParaRPr lang="ru-RU" dirty="0"/>
          </a:p>
        </p:txBody>
      </p:sp>
      <p:sp>
        <p:nvSpPr>
          <p:cNvPr id="4" name="Прямоугольник 3">
            <a:extLst>
              <a:ext uri="{FF2B5EF4-FFF2-40B4-BE49-F238E27FC236}">
                <a16:creationId xmlns:a16="http://schemas.microsoft.com/office/drawing/2014/main" id="{3192E2FA-E7D4-4223-823E-DF12C55EB885}"/>
              </a:ext>
            </a:extLst>
          </p:cNvPr>
          <p:cNvSpPr/>
          <p:nvPr/>
        </p:nvSpPr>
        <p:spPr>
          <a:xfrm>
            <a:off x="582706" y="2725271"/>
            <a:ext cx="3299012" cy="1407458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ky-KG" dirty="0"/>
              <a:t>анод</a:t>
            </a:r>
            <a:endParaRPr lang="ru-RU" dirty="0"/>
          </a:p>
        </p:txBody>
      </p:sp>
      <p:sp>
        <p:nvSpPr>
          <p:cNvPr id="5" name="Прямоугольник 4">
            <a:extLst>
              <a:ext uri="{FF2B5EF4-FFF2-40B4-BE49-F238E27FC236}">
                <a16:creationId xmlns:a16="http://schemas.microsoft.com/office/drawing/2014/main" id="{D1904089-537B-4645-9EA5-C1A526101277}"/>
              </a:ext>
            </a:extLst>
          </p:cNvPr>
          <p:cNvSpPr/>
          <p:nvPr/>
        </p:nvSpPr>
        <p:spPr>
          <a:xfrm>
            <a:off x="582706" y="4580965"/>
            <a:ext cx="3299012" cy="1407458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ky-KG" dirty="0"/>
              <a:t>котод</a:t>
            </a:r>
            <a:endParaRPr lang="ru-RU" dirty="0"/>
          </a:p>
        </p:txBody>
      </p:sp>
      <p:sp>
        <p:nvSpPr>
          <p:cNvPr id="6" name="Прямоугольник 5">
            <a:extLst>
              <a:ext uri="{FF2B5EF4-FFF2-40B4-BE49-F238E27FC236}">
                <a16:creationId xmlns:a16="http://schemas.microsoft.com/office/drawing/2014/main" id="{9CB12B40-0D1A-4A48-ADE1-E460112C781A}"/>
              </a:ext>
            </a:extLst>
          </p:cNvPr>
          <p:cNvSpPr/>
          <p:nvPr/>
        </p:nvSpPr>
        <p:spPr>
          <a:xfrm>
            <a:off x="8086165" y="4464424"/>
            <a:ext cx="3299012" cy="1407458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ky-KG" dirty="0"/>
              <a:t>код</a:t>
            </a:r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701747846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restart="whenNotActive" fill="hold" evtFilter="cancelBubble" nodeType="interactiveSeq">
                <p:stCondLst>
                  <p:cond evt="onClick" delay="0">
                    <p:tgtEl>
                      <p:spTgt spid="3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3" fill="hold">
                      <p:stCondLst>
                        <p:cond delay="0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mph" presetSubtype="2" fill="hold" nodeType="clickEffect">
                                  <p:stCondLst>
                                    <p:cond delay="0"/>
                                  </p:stCondLst>
                                  <p:childTnLst>
                                    <p:animClr clrSpc="rgb" dir="cw">
                                      <p:cBhvr>
                                        <p:cTn id="6" dur="20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fillcolor</p:attrName>
                                        </p:attrNameLst>
                                      </p:cBhvr>
                                      <p:to>
                                        <a:srgbClr val="92D050"/>
                                      </p:to>
                                    </p:animClr>
                                    <p:set>
                                      <p:cBhvr>
                                        <p:cTn id="7" dur="20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fill.type</p:attrName>
                                        </p:attrNameLst>
                                      </p:cBhvr>
                                      <p:to>
                                        <p:strVal val="solid"/>
                                      </p:to>
                                    </p:set>
                                    <p:set>
                                      <p:cBhvr>
                                        <p:cTn id="8" dur="20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fill.on</p:attrName>
                                        </p:attrNameLst>
                                      </p:cBhvr>
                                      <p:to>
                                        <p:strVal val="tru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3"/>
                  </p:tgtEl>
                </p:cond>
              </p:nextCondLst>
            </p:seq>
            <p:seq concurrent="1" nextAc="seek">
              <p:cTn id="9" restart="whenNotActive" fill="hold" evtFilter="cancelBubble" nodeType="interactiveSeq">
                <p:stCondLst>
                  <p:cond evt="onClick" delay="0">
                    <p:tgtEl>
                      <p:spTgt spid="2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10" fill="hold">
                      <p:stCondLst>
                        <p:cond delay="0"/>
                      </p:stCondLst>
                      <p:childTnLst>
                        <p:par>
                          <p:cTn id="11" fill="hold">
                            <p:stCondLst>
                              <p:cond delay="0"/>
                            </p:stCondLst>
                            <p:childTnLst>
                              <p:par>
                                <p:cTn id="12" presetID="1" presetClass="emph" presetSubtype="2" fill="hold" nodeType="clickEffect">
                                  <p:stCondLst>
                                    <p:cond delay="0"/>
                                  </p:stCondLst>
                                  <p:childTnLst>
                                    <p:animClr clrSpc="rgb" dir="cw">
                                      <p:cBhvr>
                                        <p:cTn id="13" dur="20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fillcolor</p:attrName>
                                        </p:attrNameLst>
                                      </p:cBhvr>
                                      <p:to>
                                        <a:srgbClr val="F81B02"/>
                                      </p:to>
                                    </p:animClr>
                                    <p:set>
                                      <p:cBhvr>
                                        <p:cTn id="14" dur="20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fill.type</p:attrName>
                                        </p:attrNameLst>
                                      </p:cBhvr>
                                      <p:to>
                                        <p:strVal val="solid"/>
                                      </p:to>
                                    </p:set>
                                    <p:set>
                                      <p:cBhvr>
                                        <p:cTn id="15" dur="20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fill.on</p:attrName>
                                        </p:attrNameLst>
                                      </p:cBhvr>
                                      <p:to>
                                        <p:strVal val="tru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6" fill="hold">
                      <p:stCondLst>
                        <p:cond delay="indefinite"/>
                      </p:stCondLst>
                      <p:childTnLst>
                        <p:par>
                          <p:cTn id="17" fill="hold">
                            <p:stCondLst>
                              <p:cond delay="0"/>
                            </p:stCondLst>
                            <p:childTnLst>
                              <p:par>
                                <p:cTn id="18" presetID="1" presetClass="emph" presetSubtype="2" fill="hold" nodeType="clickEffect">
                                  <p:stCondLst>
                                    <p:cond delay="0"/>
                                  </p:stCondLst>
                                  <p:childTnLst>
                                    <p:animClr clrSpc="rgb" dir="cw">
                                      <p:cBhvr>
                                        <p:cTn id="19" dur="20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fillcolor</p:attrName>
                                        </p:attrNameLst>
                                      </p:cBhvr>
                                      <p:to>
                                        <a:srgbClr val="F81B02"/>
                                      </p:to>
                                    </p:animClr>
                                    <p:set>
                                      <p:cBhvr>
                                        <p:cTn id="20" dur="20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fill.type</p:attrName>
                                        </p:attrNameLst>
                                      </p:cBhvr>
                                      <p:to>
                                        <p:strVal val="solid"/>
                                      </p:to>
                                    </p:set>
                                    <p:set>
                                      <p:cBhvr>
                                        <p:cTn id="21" dur="20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fill.on</p:attrName>
                                        </p:attrNameLst>
                                      </p:cBhvr>
                                      <p:to>
                                        <p:strVal val="tru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2" fill="hold">
                      <p:stCondLst>
                        <p:cond delay="indefinite"/>
                      </p:stCondLst>
                      <p:childTnLst>
                        <p:par>
                          <p:cTn id="23" fill="hold">
                            <p:stCondLst>
                              <p:cond delay="0"/>
                            </p:stCondLst>
                            <p:childTnLst>
                              <p:par>
                                <p:cTn id="24" presetID="1" presetClass="emph" presetSubtype="2" fill="hold" nodeType="clickEffect">
                                  <p:stCondLst>
                                    <p:cond delay="0"/>
                                  </p:stCondLst>
                                  <p:childTnLst>
                                    <p:animClr clrSpc="rgb" dir="cw">
                                      <p:cBhvr>
                                        <p:cTn id="25" dur="20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fillcolor</p:attrName>
                                        </p:attrNameLst>
                                      </p:cBhvr>
                                      <p:to>
                                        <a:srgbClr val="F81B02"/>
                                      </p:to>
                                    </p:animClr>
                                    <p:set>
                                      <p:cBhvr>
                                        <p:cTn id="26" dur="20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fill.type</p:attrName>
                                        </p:attrNameLst>
                                      </p:cBhvr>
                                      <p:to>
                                        <p:strVal val="solid"/>
                                      </p:to>
                                    </p:set>
                                    <p:set>
                                      <p:cBhvr>
                                        <p:cTn id="27" dur="20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fill.on</p:attrName>
                                        </p:attrNameLst>
                                      </p:cBhvr>
                                      <p:to>
                                        <p:strVal val="tru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2"/>
                  </p:tgtEl>
                </p:cond>
              </p:nextCondLst>
            </p:seq>
          </p:childTnLst>
        </p:cTn>
      </p:par>
    </p:tnLst>
  </p:timing>
</p:sld>
</file>

<file path=ppt/theme/theme1.xml><?xml version="1.0" encoding="utf-8"?>
<a:theme xmlns:a="http://schemas.openxmlformats.org/drawingml/2006/main" name="Атлас">
  <a:themeElements>
    <a:clrScheme name="Атлас">
      <a:dk1>
        <a:sysClr val="windowText" lastClr="000000"/>
      </a:dk1>
      <a:lt1>
        <a:sysClr val="window" lastClr="FFFFFF"/>
      </a:lt1>
      <a:dk2>
        <a:srgbClr val="454545"/>
      </a:dk2>
      <a:lt2>
        <a:srgbClr val="E0E0E0"/>
      </a:lt2>
      <a:accent1>
        <a:srgbClr val="F81B02"/>
      </a:accent1>
      <a:accent2>
        <a:srgbClr val="FC7715"/>
      </a:accent2>
      <a:accent3>
        <a:srgbClr val="AFBF41"/>
      </a:accent3>
      <a:accent4>
        <a:srgbClr val="50C49F"/>
      </a:accent4>
      <a:accent5>
        <a:srgbClr val="3B95C4"/>
      </a:accent5>
      <a:accent6>
        <a:srgbClr val="B560D4"/>
      </a:accent6>
      <a:hlink>
        <a:srgbClr val="FC5A1A"/>
      </a:hlink>
      <a:folHlink>
        <a:srgbClr val="B49E74"/>
      </a:folHlink>
    </a:clrScheme>
    <a:fontScheme name="Атлас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Rockwell" panose="02060603020205020403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Атлас">
      <a:fillStyleLst>
        <a:solidFill>
          <a:schemeClr val="phClr"/>
        </a:solidFill>
        <a:gradFill rotWithShape="1">
          <a:gsLst>
            <a:gs pos="0">
              <a:schemeClr val="phClr">
                <a:tint val="62000"/>
                <a:alpha val="60000"/>
                <a:satMod val="109000"/>
                <a:lumMod val="110000"/>
              </a:schemeClr>
            </a:gs>
            <a:gs pos="100000">
              <a:schemeClr val="phClr">
                <a:tint val="78000"/>
                <a:alpha val="92000"/>
                <a:satMod val="109000"/>
                <a:lumMod val="100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8000"/>
                <a:satMod val="110000"/>
                <a:lumMod val="104000"/>
              </a:schemeClr>
            </a:gs>
            <a:gs pos="69000">
              <a:schemeClr val="phClr">
                <a:shade val="84000"/>
                <a:satMod val="130000"/>
                <a:lumMod val="92000"/>
              </a:schemeClr>
            </a:gs>
            <a:gs pos="100000">
              <a:schemeClr val="phClr">
                <a:shade val="76000"/>
                <a:satMod val="130000"/>
                <a:lumMod val="88000"/>
              </a:schemeClr>
            </a:gs>
          </a:gsLst>
          <a:lin ang="5400000" scaled="0"/>
        </a:gradFill>
      </a:fillStyleLst>
      <a:lnStyleLst>
        <a:ln w="9525" cap="flat" cmpd="sng" algn="ctr">
          <a:solidFill>
            <a:schemeClr val="phClr">
              <a:shade val="90000"/>
            </a:schemeClr>
          </a:solidFill>
          <a:prstDash val="solid"/>
        </a:ln>
        <a:ln w="15875" cap="flat" cmpd="sng" algn="ctr">
          <a:solidFill>
            <a:schemeClr val="phClr">
              <a:shade val="90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38100" dist="25400" dir="5400000" rotWithShape="0">
              <a:srgbClr val="000000">
                <a:alpha val="75000"/>
              </a:srgbClr>
            </a:outerShdw>
          </a:effectLst>
          <a:scene3d>
            <a:camera prst="orthographicFront">
              <a:rot lat="0" lon="0" rev="0"/>
            </a:camera>
            <a:lightRig rig="threePt" dir="tl"/>
          </a:scene3d>
          <a:sp3d>
            <a:bevelT w="0" h="0"/>
          </a:sp3d>
        </a:effectStyle>
      </a:effectStyleLst>
      <a:bgFillStyleLst>
        <a:solidFill>
          <a:schemeClr val="phClr"/>
        </a:solidFill>
        <a:solidFill>
          <a:schemeClr val="phClr"/>
        </a:solidFill>
        <a:gradFill rotWithShape="1">
          <a:gsLst>
            <a:gs pos="10000">
              <a:schemeClr val="phClr">
                <a:tint val="94000"/>
                <a:lumMod val="116000"/>
              </a:schemeClr>
            </a:gs>
            <a:gs pos="100000">
              <a:schemeClr val="phClr">
                <a:tint val="98000"/>
                <a:shade val="86000"/>
                <a:satMod val="90000"/>
                <a:lumMod val="88000"/>
              </a:schemeClr>
            </a:gs>
          </a:gsLst>
          <a:path path="circle">
            <a:fillToRect l="50000" t="15000" r="50000" b="169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Atlas" id="{5156B0E4-0EB1-49FE-A26B-15F6F698AEC6}" vid="{508F7963-D0B5-43F7-BB2C-FCE3009C08EC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TM16401371[[fn=Атлас]]</Template>
  <TotalTime>35</TotalTime>
  <Words>71</Words>
  <Application>Microsoft Office PowerPoint</Application>
  <PresentationFormat>Широкоэкранный</PresentationFormat>
  <Paragraphs>26</Paragraphs>
  <Slides>6</Slides>
  <Notes>0</Notes>
  <HiddenSlides>0</HiddenSlides>
  <MMClips>0</MMClips>
  <ScaleCrop>false</ScaleCrop>
  <HeadingPairs>
    <vt:vector size="6" baseType="variant">
      <vt:variant>
        <vt:lpstr>Использованные шрифты</vt:lpstr>
      </vt:variant>
      <vt:variant>
        <vt:i4>3</vt:i4>
      </vt:variant>
      <vt:variant>
        <vt:lpstr>Тема</vt:lpstr>
      </vt:variant>
      <vt:variant>
        <vt:i4>1</vt:i4>
      </vt:variant>
      <vt:variant>
        <vt:lpstr>Заголовки слайдов</vt:lpstr>
      </vt:variant>
      <vt:variant>
        <vt:i4>6</vt:i4>
      </vt:variant>
    </vt:vector>
  </HeadingPairs>
  <TitlesOfParts>
    <vt:vector size="10" baseType="lpstr">
      <vt:lpstr>Calibri Light</vt:lpstr>
      <vt:lpstr>Rockwell</vt:lpstr>
      <vt:lpstr>Wingdings</vt:lpstr>
      <vt:lpstr>Атлас</vt:lpstr>
      <vt:lpstr>Информатика баюнунча тест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Информатика баюнунча тест</dc:title>
  <dc:creator>acer</dc:creator>
  <cp:lastModifiedBy>acer</cp:lastModifiedBy>
  <cp:revision>2</cp:revision>
  <dcterms:created xsi:type="dcterms:W3CDTF">2023-12-14T17:32:12Z</dcterms:created>
  <dcterms:modified xsi:type="dcterms:W3CDTF">2023-12-15T02:59:59Z</dcterms:modified>
</cp:coreProperties>
</file>

<file path=docProps/thumbnail.jpeg>
</file>