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7107D351-ED37-4255-92AD-E31E86D8FD5D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14F0318-9780-47E3-8CDF-E7DF493621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664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7D351-ED37-4255-92AD-E31E86D8FD5D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F0318-9780-47E3-8CDF-E7DF493621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0425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7107D351-ED37-4255-92AD-E31E86D8FD5D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14F0318-9780-47E3-8CDF-E7DF493621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293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7D351-ED37-4255-92AD-E31E86D8FD5D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F0318-9780-47E3-8CDF-E7DF493621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334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7107D351-ED37-4255-92AD-E31E86D8FD5D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14F0318-9780-47E3-8CDF-E7DF493621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175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7107D351-ED37-4255-92AD-E31E86D8FD5D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14F0318-9780-47E3-8CDF-E7DF493621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440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7107D351-ED37-4255-92AD-E31E86D8FD5D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14F0318-9780-47E3-8CDF-E7DF493621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33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7D351-ED37-4255-92AD-E31E86D8FD5D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F0318-9780-47E3-8CDF-E7DF493621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415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7107D351-ED37-4255-92AD-E31E86D8FD5D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14F0318-9780-47E3-8CDF-E7DF493621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42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7D351-ED37-4255-92AD-E31E86D8FD5D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F0318-9780-47E3-8CDF-E7DF493621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265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7107D351-ED37-4255-92AD-E31E86D8FD5D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14F0318-9780-47E3-8CDF-E7DF493621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449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7D351-ED37-4255-92AD-E31E86D8FD5D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F0318-9780-47E3-8CDF-E7DF493621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623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08CB5D-BDA9-4729-A4E8-0D6FDEF6D8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y-KG" dirty="0"/>
              <a:t>Информатика баюнунча тест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7397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393F3F0-EBC1-499A-8744-F6CB8D54A989}"/>
              </a:ext>
            </a:extLst>
          </p:cNvPr>
          <p:cNvSpPr/>
          <p:nvPr/>
        </p:nvSpPr>
        <p:spPr>
          <a:xfrm>
            <a:off x="3287806" y="761438"/>
            <a:ext cx="4843183" cy="13671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y-KG" dirty="0"/>
              <a:t>Бир байтта канча бит бар?</a:t>
            </a: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AD5E704-04A0-4350-A23D-CA7F61AFC88B}"/>
              </a:ext>
            </a:extLst>
          </p:cNvPr>
          <p:cNvSpPr/>
          <p:nvPr/>
        </p:nvSpPr>
        <p:spPr>
          <a:xfrm>
            <a:off x="7122454" y="4995582"/>
            <a:ext cx="2823886" cy="12729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y-KG" dirty="0"/>
              <a:t>1024</a:t>
            </a:r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6A21C28E-168E-4F73-9BEA-305BA45B12C7}"/>
              </a:ext>
            </a:extLst>
          </p:cNvPr>
          <p:cNvSpPr/>
          <p:nvPr/>
        </p:nvSpPr>
        <p:spPr>
          <a:xfrm>
            <a:off x="1506067" y="5042648"/>
            <a:ext cx="2823885" cy="12259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y-KG" dirty="0"/>
              <a:t>12</a:t>
            </a:r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5A7F509-7433-4C32-B536-D55A3B25CFE8}"/>
              </a:ext>
            </a:extLst>
          </p:cNvPr>
          <p:cNvSpPr/>
          <p:nvPr/>
        </p:nvSpPr>
        <p:spPr>
          <a:xfrm>
            <a:off x="7122454" y="2770095"/>
            <a:ext cx="2823886" cy="12729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y-KG" dirty="0"/>
              <a:t>24</a:t>
            </a:r>
            <a:endParaRPr lang="ru-RU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83023A0-1AD1-4533-B69D-41482764DC41}"/>
              </a:ext>
            </a:extLst>
          </p:cNvPr>
          <p:cNvSpPr/>
          <p:nvPr/>
        </p:nvSpPr>
        <p:spPr>
          <a:xfrm>
            <a:off x="1568820" y="2833965"/>
            <a:ext cx="2823886" cy="12729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y-KG" dirty="0"/>
              <a:t>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8096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1B02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1B02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1B02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2C82BB6-B64A-474B-911C-236E5B99B43B}"/>
              </a:ext>
            </a:extLst>
          </p:cNvPr>
          <p:cNvSpPr/>
          <p:nvPr/>
        </p:nvSpPr>
        <p:spPr>
          <a:xfrm>
            <a:off x="3119717" y="833718"/>
            <a:ext cx="4778188" cy="12819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/>
              <a:t>Документте</a:t>
            </a:r>
            <a:r>
              <a:rPr lang="ru-RU" dirty="0"/>
              <a:t> таблица т</a:t>
            </a:r>
            <a:r>
              <a:rPr lang="ky-KG" dirty="0"/>
              <a:t>үзүү үчүн____ каман дасын аткаруу керек?</a:t>
            </a:r>
            <a:endParaRPr 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28A573C-B2A2-4608-8CD2-7EF8DB1312DD}"/>
              </a:ext>
            </a:extLst>
          </p:cNvPr>
          <p:cNvSpPr/>
          <p:nvPr/>
        </p:nvSpPr>
        <p:spPr>
          <a:xfrm>
            <a:off x="748552" y="2581835"/>
            <a:ext cx="3541059" cy="12819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y-KG" dirty="0"/>
              <a:t>Таблица</a:t>
            </a: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2F6256E-5C7E-4F90-8D66-80CAA21963A4}"/>
              </a:ext>
            </a:extLst>
          </p:cNvPr>
          <p:cNvSpPr/>
          <p:nvPr/>
        </p:nvSpPr>
        <p:spPr>
          <a:xfrm>
            <a:off x="7010400" y="2581835"/>
            <a:ext cx="3299012" cy="12819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y-KG" dirty="0"/>
              <a:t>Выставка</a:t>
            </a:r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1BD3692-EB94-482E-ACD9-B1425867456F}"/>
              </a:ext>
            </a:extLst>
          </p:cNvPr>
          <p:cNvSpPr/>
          <p:nvPr/>
        </p:nvSpPr>
        <p:spPr>
          <a:xfrm>
            <a:off x="7010400" y="4616824"/>
            <a:ext cx="3299012" cy="12819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y-KG" dirty="0"/>
              <a:t>Вставка</a:t>
            </a:r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FF5AA92E-CE19-4784-AB52-FDC760E5DC72}"/>
              </a:ext>
            </a:extLst>
          </p:cNvPr>
          <p:cNvSpPr/>
          <p:nvPr/>
        </p:nvSpPr>
        <p:spPr>
          <a:xfrm>
            <a:off x="761999" y="4616824"/>
            <a:ext cx="3527611" cy="12819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y-KG" dirty="0"/>
              <a:t>Кадр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2848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1B02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1B02"/>
                                      </p:to>
                                    </p:animClr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1B02"/>
                                      </p:to>
                                    </p:animClr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FED6529-2FE8-4938-82BD-DB203D644DC9}"/>
              </a:ext>
            </a:extLst>
          </p:cNvPr>
          <p:cNvSpPr/>
          <p:nvPr/>
        </p:nvSpPr>
        <p:spPr>
          <a:xfrm>
            <a:off x="3272119" y="941294"/>
            <a:ext cx="5047129" cy="14074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y-KG" dirty="0"/>
              <a:t>Робот деген сөздү эн биринчи ким канчанчы жылы колдонгон?</a:t>
            </a:r>
            <a:endParaRPr 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0599DBE-FEDC-45F0-B2A8-61E726305A62}"/>
              </a:ext>
            </a:extLst>
          </p:cNvPr>
          <p:cNvSpPr/>
          <p:nvPr/>
        </p:nvSpPr>
        <p:spPr>
          <a:xfrm>
            <a:off x="7933765" y="2924735"/>
            <a:ext cx="3299012" cy="14074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y-KG" dirty="0"/>
              <a:t>Чарлыз Бепс</a:t>
            </a: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77A00A1-0BDB-4682-BEBF-FBBA778F68D4}"/>
              </a:ext>
            </a:extLst>
          </p:cNvPr>
          <p:cNvSpPr/>
          <p:nvPr/>
        </p:nvSpPr>
        <p:spPr>
          <a:xfrm>
            <a:off x="811305" y="2902323"/>
            <a:ext cx="3361765" cy="14074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y-KG" dirty="0"/>
              <a:t>Карыл Чапек 1921-ж</a:t>
            </a:r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C3DE9DF-C85E-4D73-8341-B6DA8A74287F}"/>
              </a:ext>
            </a:extLst>
          </p:cNvPr>
          <p:cNvSpPr/>
          <p:nvPr/>
        </p:nvSpPr>
        <p:spPr>
          <a:xfrm>
            <a:off x="842682" y="4881282"/>
            <a:ext cx="3299012" cy="14074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y-KG" dirty="0"/>
              <a:t>Айзек Азимов 1941-ж</a:t>
            </a:r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6A5D37B-0B52-46C7-9006-08948A6B448E}"/>
              </a:ext>
            </a:extLst>
          </p:cNvPr>
          <p:cNvSpPr/>
          <p:nvPr/>
        </p:nvSpPr>
        <p:spPr>
          <a:xfrm>
            <a:off x="7933765" y="4863353"/>
            <a:ext cx="3299012" cy="14074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y-KG" dirty="0"/>
              <a:t>Том Карлос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4561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1B02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1B02"/>
                                      </p:to>
                                    </p:animClr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1B02"/>
                                      </p:to>
                                    </p:animClr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8A5CB1D-3064-439D-BD5E-F29541C1CE70}"/>
              </a:ext>
            </a:extLst>
          </p:cNvPr>
          <p:cNvSpPr/>
          <p:nvPr/>
        </p:nvSpPr>
        <p:spPr>
          <a:xfrm>
            <a:off x="3648635" y="896471"/>
            <a:ext cx="4742330" cy="14074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y-KG" dirty="0"/>
              <a:t>Роботехникада копчүлүк учурда роботтун мээси катары____коюлат?</a:t>
            </a:r>
            <a:endParaRPr 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31E01BA-B6F8-4C95-9A5C-8C0F8387D61D}"/>
              </a:ext>
            </a:extLst>
          </p:cNvPr>
          <p:cNvSpPr/>
          <p:nvPr/>
        </p:nvSpPr>
        <p:spPr>
          <a:xfrm>
            <a:off x="7817223" y="2788024"/>
            <a:ext cx="3299012" cy="14074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Loop</a:t>
            </a: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D72B366-4866-44AF-8B40-45A151D8E4CC}"/>
              </a:ext>
            </a:extLst>
          </p:cNvPr>
          <p:cNvSpPr/>
          <p:nvPr/>
        </p:nvSpPr>
        <p:spPr>
          <a:xfrm>
            <a:off x="860611" y="4554071"/>
            <a:ext cx="3299011" cy="14074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Arduino</a:t>
            </a:r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FA31838-D3F1-442D-BC38-0E1E3D22A2AA}"/>
              </a:ext>
            </a:extLst>
          </p:cNvPr>
          <p:cNvSpPr/>
          <p:nvPr/>
        </p:nvSpPr>
        <p:spPr>
          <a:xfrm>
            <a:off x="869574" y="2788024"/>
            <a:ext cx="3299012" cy="14074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Void</a:t>
            </a:r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BF145278-6BFF-4DBF-AFAC-0B4F4C4D9950}"/>
              </a:ext>
            </a:extLst>
          </p:cNvPr>
          <p:cNvSpPr/>
          <p:nvPr/>
        </p:nvSpPr>
        <p:spPr>
          <a:xfrm>
            <a:off x="7817223" y="4554071"/>
            <a:ext cx="3299012" cy="14074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Setup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1722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1B02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1B02"/>
                                      </p:to>
                                    </p:animClr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1B02"/>
                                      </p:to>
                                    </p:animClr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1B02"/>
                                      </p:to>
                                    </p:animClr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5283E36-2630-4BE1-9387-1A9FBC11CA10}"/>
              </a:ext>
            </a:extLst>
          </p:cNvPr>
          <p:cNvSpPr/>
          <p:nvPr/>
        </p:nvSpPr>
        <p:spPr>
          <a:xfrm>
            <a:off x="3590365" y="717177"/>
            <a:ext cx="5011270" cy="14074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…….-</a:t>
            </a:r>
            <a:r>
              <a:rPr lang="ky-KG" dirty="0"/>
              <a:t>ток үчүн жасалма тоскоолдук?</a:t>
            </a:r>
            <a:endParaRPr 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C1A844F3-AA41-4438-B05E-A4E7C4296E80}"/>
              </a:ext>
            </a:extLst>
          </p:cNvPr>
          <p:cNvSpPr/>
          <p:nvPr/>
        </p:nvSpPr>
        <p:spPr>
          <a:xfrm>
            <a:off x="8086165" y="2796989"/>
            <a:ext cx="3299012" cy="14074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y-KG" dirty="0"/>
              <a:t>резистор</a:t>
            </a: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192E2FA-E7D4-4223-823E-DF12C55EB885}"/>
              </a:ext>
            </a:extLst>
          </p:cNvPr>
          <p:cNvSpPr/>
          <p:nvPr/>
        </p:nvSpPr>
        <p:spPr>
          <a:xfrm>
            <a:off x="582706" y="2725271"/>
            <a:ext cx="3299012" cy="14074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y-KG" dirty="0"/>
              <a:t>анод</a:t>
            </a:r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1904089-537B-4645-9EA5-C1A526101277}"/>
              </a:ext>
            </a:extLst>
          </p:cNvPr>
          <p:cNvSpPr/>
          <p:nvPr/>
        </p:nvSpPr>
        <p:spPr>
          <a:xfrm>
            <a:off x="582706" y="4580965"/>
            <a:ext cx="3299012" cy="14074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y-KG" dirty="0"/>
              <a:t>котод</a:t>
            </a:r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CB12B40-0D1A-4A48-ADE1-E460112C781A}"/>
              </a:ext>
            </a:extLst>
          </p:cNvPr>
          <p:cNvSpPr/>
          <p:nvPr/>
        </p:nvSpPr>
        <p:spPr>
          <a:xfrm>
            <a:off x="8086165" y="4464424"/>
            <a:ext cx="3299012" cy="14074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y-KG" dirty="0"/>
              <a:t>код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1747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1B02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1B02"/>
                                      </p:to>
                                    </p:animClr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1B02"/>
                                      </p:to>
                                    </p:animClr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Атлас">
  <a:themeElements>
    <a:clrScheme name="Атлас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Атлас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тлас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TM16401371[[fn=Атлас]]</Template>
  <TotalTime>35</TotalTime>
  <Words>71</Words>
  <Application>Microsoft Office PowerPoint</Application>
  <PresentationFormat>Широкоэкранный</PresentationFormat>
  <Paragraphs>26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Calibri Light</vt:lpstr>
      <vt:lpstr>Rockwell</vt:lpstr>
      <vt:lpstr>Wingdings</vt:lpstr>
      <vt:lpstr>Атлас</vt:lpstr>
      <vt:lpstr>Информатика баюнунча тест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Информатика баюнунча тест</dc:title>
  <dc:creator>acer</dc:creator>
  <cp:lastModifiedBy>acer</cp:lastModifiedBy>
  <cp:revision>2</cp:revision>
  <dcterms:created xsi:type="dcterms:W3CDTF">2023-12-14T17:32:12Z</dcterms:created>
  <dcterms:modified xsi:type="dcterms:W3CDTF">2023-12-15T02:59:59Z</dcterms:modified>
</cp:coreProperties>
</file>