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71" r:id="rId2"/>
    <p:sldId id="285" r:id="rId3"/>
    <p:sldId id="277" r:id="rId4"/>
    <p:sldId id="278" r:id="rId5"/>
    <p:sldId id="258" r:id="rId6"/>
    <p:sldId id="279" r:id="rId7"/>
    <p:sldId id="280" r:id="rId8"/>
    <p:sldId id="282" r:id="rId9"/>
    <p:sldId id="283" r:id="rId10"/>
    <p:sldId id="281" r:id="rId11"/>
    <p:sldId id="28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>
        <p:scale>
          <a:sx n="73" d="100"/>
          <a:sy n="73" d="100"/>
        </p:scale>
        <p:origin x="-107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26EA9-D576-46BC-81E9-4F98029AA0E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CDF70-8A57-4AAA-A0E8-637D7DCEC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4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3CE74A-B95C-46F5-998E-AADB95AFBF0E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CDF70-8A57-4AAA-A0E8-637D7DCEC1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301148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4">
                    <a:lumMod val="75000"/>
                  </a:schemeClr>
                </a:solidFill>
              </a:rPr>
              <a:t>Обработка закругленного среза детали двойной косой 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обтачкой</a:t>
            </a:r>
            <a:endParaRPr lang="ru-RU" sz="4800" b="1" dirty="0">
              <a:solidFill>
                <a:srgbClr val="7A2020"/>
              </a:solidFill>
            </a:endParaRPr>
          </a:p>
        </p:txBody>
      </p:sp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2699792" y="4941168"/>
            <a:ext cx="58578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учитель технологии (швейное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дело) 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Скворцова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М.Н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КОУ «Чкаловская школа-интернат» </a:t>
            </a:r>
          </a:p>
          <a:p>
            <a:pPr algn="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Чкаловск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81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2020523" y="1772816"/>
            <a:ext cx="4864737" cy="3985481"/>
          </a:xfrm>
        </p:spPr>
      </p:pic>
      <p:sp>
        <p:nvSpPr>
          <p:cNvPr id="18" name="Прямоугольник 17"/>
          <p:cNvSpPr/>
          <p:nvPr/>
        </p:nvSpPr>
        <p:spPr>
          <a:xfrm>
            <a:off x="2051720" y="707720"/>
            <a:ext cx="5128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</a:rPr>
              <a:t>Приутюжить</a:t>
            </a:r>
            <a:r>
              <a:rPr lang="ru-RU" sz="3200" b="1" dirty="0" smtClean="0">
                <a:solidFill>
                  <a:srgbClr val="002060"/>
                </a:solidFill>
              </a:rPr>
              <a:t> изделие.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179" y="714355"/>
            <a:ext cx="4955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Практическая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" name="Содержимое 3" descr="67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317348" y="1670463"/>
            <a:ext cx="2454452" cy="1901336"/>
          </a:xfrm>
          <a:prstGeom prst="rect">
            <a:avLst/>
          </a:prstGeom>
        </p:spPr>
      </p:pic>
      <p:pic>
        <p:nvPicPr>
          <p:cNvPr id="4" name="Содержимое 3" descr="69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2966770" y="1587672"/>
            <a:ext cx="1857388" cy="2258465"/>
          </a:xfrm>
          <a:prstGeom prst="rect">
            <a:avLst/>
          </a:prstGeom>
        </p:spPr>
      </p:pic>
      <p:pic>
        <p:nvPicPr>
          <p:cNvPr id="5" name="Содержимое 10" descr="71.jp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5004048" y="1563738"/>
            <a:ext cx="1892012" cy="2258008"/>
          </a:xfrm>
          <a:prstGeom prst="rect">
            <a:avLst/>
          </a:prstGeom>
        </p:spPr>
      </p:pic>
      <p:pic>
        <p:nvPicPr>
          <p:cNvPr id="6" name="Содержимое 14" descr="72.jpg"/>
          <p:cNvPicPr>
            <a:picLocks noChangeAspect="1"/>
          </p:cNvPicPr>
          <p:nvPr/>
        </p:nvPicPr>
        <p:blipFill>
          <a:blip r:embed="rId5" cstate="print">
            <a:grayscl/>
          </a:blip>
          <a:stretch>
            <a:fillRect/>
          </a:stretch>
        </p:blipFill>
        <p:spPr>
          <a:xfrm>
            <a:off x="7072330" y="1539348"/>
            <a:ext cx="1842451" cy="2306789"/>
          </a:xfrm>
          <a:prstGeom prst="rect">
            <a:avLst/>
          </a:prstGeom>
        </p:spPr>
      </p:pic>
      <p:pic>
        <p:nvPicPr>
          <p:cNvPr id="8" name="Содержимое 16" descr="81.jpg"/>
          <p:cNvPicPr>
            <a:picLocks noChangeAspect="1"/>
          </p:cNvPicPr>
          <p:nvPr/>
        </p:nvPicPr>
        <p:blipFill>
          <a:blip r:embed="rId6" cstate="print">
            <a:grayscl/>
          </a:blip>
          <a:stretch>
            <a:fillRect/>
          </a:stretch>
        </p:blipFill>
        <p:spPr>
          <a:xfrm>
            <a:off x="3059832" y="4117342"/>
            <a:ext cx="2592287" cy="2123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8198" y="1978997"/>
            <a:ext cx="60041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7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обтачек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50" y="1806575"/>
            <a:ext cx="3822700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5301208"/>
            <a:ext cx="5571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Долевая, поперечная, косая</a:t>
            </a:r>
          </a:p>
        </p:txBody>
      </p:sp>
    </p:spTree>
    <p:extLst>
      <p:ext uri="{BB962C8B-B14F-4D97-AF65-F5344CB8AC3E}">
        <p14:creationId xmlns:p14="http://schemas.microsoft.com/office/powerpoint/2010/main" val="57847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rukodelie.at.ua/_pu/0/56108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b="18694"/>
          <a:stretch>
            <a:fillRect/>
          </a:stretch>
        </p:blipFill>
        <p:spPr bwMode="auto">
          <a:xfrm>
            <a:off x="714348" y="1285860"/>
            <a:ext cx="4010025" cy="3500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14480" y="5143512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Какие обтачки выкраивают таким способом?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332656"/>
            <a:ext cx="8640960" cy="600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по теме обтачки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 верный ответ.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Почему срез называют косым?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ткань разрезана по поперечной нити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ткань разрезана по долевой нити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ткань не разрезана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ткань разрезана по косому направлению нитей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Какой срез имеет самое большое растяжение?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косой                                         б) долевой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поперечный                              г) верхний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Как называется полоска ткани, выкроенная по косому направлению?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долевая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косая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поперечная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пояс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Какие бывают виды обтачек?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двойная косая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одинарная косая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долевая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диагональная обтачка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Какой обтачкой удобнее обработать закругленный срез в изделии?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поперечной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косой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долевой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низкий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214422"/>
            <a:ext cx="689110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Обработка закругленного среза детали двойной косой обтачкой</a:t>
            </a:r>
            <a:endParaRPr lang="ru-RU" sz="4400" b="1" spc="50" dirty="0">
              <a:ln w="11430"/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450" y="3501008"/>
            <a:ext cx="3672407" cy="277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70121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Сложить косую обтачку вдвое изнаночной стороной внутрь. С помощью утюга придать ей форму.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7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2181849" y="2060848"/>
            <a:ext cx="5190636" cy="402091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2"/>
            <a:ext cx="428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Наложить обтачку лицевой стороной на изнаночную сторону детали. Уровнять срезы.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Удалить нитки строчек временного назначения.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Содержимое 3" descr="69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4932040" y="1340768"/>
            <a:ext cx="3825901" cy="438943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0080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Отогнуть обтачку на лицевую сторону, выправить шов, выметать шов, образуя с изнаночной стороны кант из обтачки.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Содержимое 10" descr="71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5072066" y="1142984"/>
            <a:ext cx="3677962" cy="438943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37862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Наметать, настрочить обтачку на расстоянии 1 – 2 мм от сгиба. 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Удалить нитки строчек временного соединения.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" name="Содержимое 14" descr="72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4249577" y="758124"/>
            <a:ext cx="4150854" cy="53578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1072</TotalTime>
  <Words>263</Words>
  <Application>Microsoft Office PowerPoint</Application>
  <PresentationFormat>Экран (4:3)</PresentationFormat>
  <Paragraphs>53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  Обработка закругленного среза детали двойной косой обтачкой</vt:lpstr>
      <vt:lpstr>Виды обтачек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</dc:creator>
  <cp:lastModifiedBy>Пользователь</cp:lastModifiedBy>
  <cp:revision>85</cp:revision>
  <dcterms:created xsi:type="dcterms:W3CDTF">2012-10-05T09:11:57Z</dcterms:created>
  <dcterms:modified xsi:type="dcterms:W3CDTF">2023-12-14T22:33:00Z</dcterms:modified>
</cp:coreProperties>
</file>