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ru-K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1EE6A-9FC6-BF89-5CEE-FC2DFE7A6B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6193A5-87A9-9929-ECF1-EAAC8AB29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58C892-0A8D-AAD9-775A-B6C4D1320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631F86-7C81-7074-DCF8-475B8E40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0E4EE0-A1D3-2A14-02EE-1B49A46A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25811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B6650E-55BB-141F-2474-D568B17DC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70E318-812C-94B6-3B56-265998C84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7F5573-3943-9A3A-6E53-379280D31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F05435-F235-9B1E-D982-65AE2B084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37D24A-947F-6FD1-94B2-4FFEDF8D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302732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B45D9C7-30DD-5DD8-3E25-29A7B92BC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687417-F98F-A4F1-6E46-DA3D0F0EF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026E9D-0683-968A-82AB-DF867E6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62D46F-BEF9-85FF-8332-C4683E35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496960-5E8D-38C9-0ACB-119B9665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647514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E2408-73AC-7209-5BFD-F97ECB0FA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4477D1-053D-4D9D-346C-F47A4A9D0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722381-D882-7984-F350-96A61FB7F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5DFC4D-5B7B-C9CB-AFD5-A06E9449F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E1DADF-5735-73E5-1255-47601F288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4017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64B72-EF32-86AD-60F0-CF8EB9041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2AC06C-5BC7-F609-EE8C-F7783F3BC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2F4AE9-D46B-10EC-E1FF-F79932A40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6898C0-B9EF-3E40-6E6A-02B1BED8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D2FA00-887F-AC6E-2A98-4022FC809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3544394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438DB6-F043-2429-7487-86D47387C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FB69FC-7C02-135E-6D80-75D93BB0BB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DB6938-C07E-6D41-F5FE-FBD7C986D3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A5C1E1-721A-64F6-C756-AF14A229B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F20E68-96C9-ECA0-8FC8-1BF552D4E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7D1EA7-69E6-35AF-85A8-DEEE1E70C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8611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A77F9-A6FB-8032-F884-E26B36D36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18EDB5-DF97-FFB4-2248-D489909BF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E27F1D-4ACE-1782-36DF-4F8A5D637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BD1C4BD-F7CF-7AD0-EE03-13475DC7B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574D1A-901B-AC82-2546-82EBDB33E6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F483D73-B78E-5E13-355F-47CE4430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C64A6B-AF7C-D2FB-ABC8-8A15167D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6905369-428D-5868-5D44-DCA4CF7B4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64551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7CFFA-1828-0891-1D44-94F0032D2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B18779-1BE9-E069-7A5B-0B59A79DC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50CCA9-F9BD-61A4-B0CA-D21F1DCFF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155168-0BFA-DF83-9AE2-A759943F1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44057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5C414BD-8CD4-9C38-6717-386B711D0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86C03A5-4179-9217-D94D-C29017FB2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952006F-1B02-F1DC-E0AB-6CD3502D4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319093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7399D-5D69-A345-66BC-C51294AA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34F47C-3E1F-01F2-6A09-1B80DFB7A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DDBED77-7F1A-8B9A-1A78-2A232E456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36C9F8-7476-544A-F8ED-ED133468B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8078D3-E5CE-3976-7B12-579E2915E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5DDBDC-5553-DAD3-FF9D-78E1AA032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0953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CE3FE-17C3-33E5-DA86-F5E382964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EDBE3A9-D04B-EA8B-E9CC-35BC7F276F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KG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8D2ABE-7768-CE44-CC54-10D53FA4C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0DED2D-1A16-F6BB-15E3-9E275194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6F17D8-C8F6-4A8E-0C36-09CFF5D78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4CB7E0-6A73-CC73-E95F-B85A7533B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194309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63A7F8-5B6B-C8C4-6788-980920674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KG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095EAC-9FEF-95F3-CED4-417D63ACE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492536-7A44-A740-C327-6E231FF35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A780C-ED9D-4BE3-B4B7-041118A87DD2}" type="datetimeFigureOut">
              <a:rPr lang="ru-KG" smtClean="0"/>
              <a:t>12/15/2023</a:t>
            </a:fld>
            <a:endParaRPr lang="ru-KG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8C79E1-E214-1230-2D17-F5221AA52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KG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0D720-65B5-F576-D093-4077C5A67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A6D6-0B46-4C0F-85F8-CFC028E79DAC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97477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K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7EF685-4A66-4FB2-C224-0607DB819991}"/>
              </a:ext>
            </a:extLst>
          </p:cNvPr>
          <p:cNvSpPr/>
          <p:nvPr/>
        </p:nvSpPr>
        <p:spPr>
          <a:xfrm>
            <a:off x="855677" y="385894"/>
            <a:ext cx="10262402" cy="17932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 ЖЫЛДАН КИЙИНОКУТУУНУН НЕГИЗГИ БУЛАГЫ ЭМНЕ  БОЛОТ? </a:t>
            </a:r>
            <a:endParaRPr lang="ru-KG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E9EB99-DA55-CAB2-D5A8-152889378DB9}"/>
              </a:ext>
            </a:extLst>
          </p:cNvPr>
          <p:cNvSpPr/>
          <p:nvPr/>
        </p:nvSpPr>
        <p:spPr>
          <a:xfrm>
            <a:off x="12038202" y="159391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G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1DB246-7D66-5576-6C69-224F1225A267}"/>
              </a:ext>
            </a:extLst>
          </p:cNvPr>
          <p:cNvSpPr/>
          <p:nvPr/>
        </p:nvSpPr>
        <p:spPr>
          <a:xfrm>
            <a:off x="85567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Окуу</a:t>
            </a:r>
            <a:r>
              <a:rPr lang="ru-RU" dirty="0"/>
              <a:t> </a:t>
            </a:r>
            <a:endParaRPr lang="ru-KG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CA6EBB3-D684-D3F5-88C5-2310D30B5B8B}"/>
              </a:ext>
            </a:extLst>
          </p:cNvPr>
          <p:cNvSpPr/>
          <p:nvPr/>
        </p:nvSpPr>
        <p:spPr>
          <a:xfrm>
            <a:off x="705780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санариптик</a:t>
            </a:r>
            <a:endParaRPr lang="ru-KG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C3A09B6-AAFC-1B62-A0EA-7B532625FBCF}"/>
              </a:ext>
            </a:extLst>
          </p:cNvPr>
          <p:cNvSpPr/>
          <p:nvPr/>
        </p:nvSpPr>
        <p:spPr>
          <a:xfrm>
            <a:off x="855678" y="4264978"/>
            <a:ext cx="4060271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телефон</a:t>
            </a:r>
            <a:endParaRPr lang="ru-KG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365C7B9-C25F-8E3D-F78A-0870D579CE20}"/>
              </a:ext>
            </a:extLst>
          </p:cNvPr>
          <p:cNvSpPr/>
          <p:nvPr/>
        </p:nvSpPr>
        <p:spPr>
          <a:xfrm>
            <a:off x="7057807" y="4264978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интернет</a:t>
            </a: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238225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7EF685-4A66-4FB2-C224-0607DB819991}"/>
              </a:ext>
            </a:extLst>
          </p:cNvPr>
          <p:cNvSpPr/>
          <p:nvPr/>
        </p:nvSpPr>
        <p:spPr>
          <a:xfrm>
            <a:off x="855677" y="385894"/>
            <a:ext cx="10262402" cy="17932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Жаз</a:t>
            </a:r>
            <a:r>
              <a:rPr lang="ru-RU" dirty="0"/>
              <a:t> </a:t>
            </a:r>
            <a:r>
              <a:rPr lang="ru-RU" dirty="0" err="1"/>
              <a:t>мезгилине</a:t>
            </a:r>
            <a:r>
              <a:rPr lang="ru-RU" dirty="0"/>
              <a:t> </a:t>
            </a:r>
            <a:r>
              <a:rPr lang="ru-RU" dirty="0" err="1"/>
              <a:t>кайсы</a:t>
            </a:r>
            <a:r>
              <a:rPr lang="ru-RU" dirty="0"/>
              <a:t> </a:t>
            </a:r>
            <a:r>
              <a:rPr lang="ru-RU" dirty="0" err="1"/>
              <a:t>айлар</a:t>
            </a:r>
            <a:r>
              <a:rPr lang="ru-RU" dirty="0"/>
              <a:t> </a:t>
            </a:r>
            <a:r>
              <a:rPr lang="ru-RU" dirty="0" err="1"/>
              <a:t>кирет</a:t>
            </a:r>
            <a:r>
              <a:rPr lang="ru-RU" dirty="0"/>
              <a:t>?</a:t>
            </a:r>
            <a:endParaRPr lang="ru-KG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E9EB99-DA55-CAB2-D5A8-152889378DB9}"/>
              </a:ext>
            </a:extLst>
          </p:cNvPr>
          <p:cNvSpPr/>
          <p:nvPr/>
        </p:nvSpPr>
        <p:spPr>
          <a:xfrm>
            <a:off x="12038202" y="159391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G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1DB246-7D66-5576-6C69-224F1225A267}"/>
              </a:ext>
            </a:extLst>
          </p:cNvPr>
          <p:cNvSpPr/>
          <p:nvPr/>
        </p:nvSpPr>
        <p:spPr>
          <a:xfrm>
            <a:off x="855677" y="2593022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Март,апрель</a:t>
            </a:r>
            <a:r>
              <a:rPr lang="ru-RU" dirty="0"/>
              <a:t>, май</a:t>
            </a:r>
            <a:endParaRPr lang="ru-KG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CA6EBB3-D684-D3F5-88C5-2310D30B5B8B}"/>
              </a:ext>
            </a:extLst>
          </p:cNvPr>
          <p:cNvSpPr/>
          <p:nvPr/>
        </p:nvSpPr>
        <p:spPr>
          <a:xfrm>
            <a:off x="705780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Сентябрь,октябрь,ноябрь</a:t>
            </a:r>
            <a:endParaRPr lang="ru-KG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C3A09B6-AAFC-1B62-A0EA-7B532625FBCF}"/>
              </a:ext>
            </a:extLst>
          </p:cNvPr>
          <p:cNvSpPr/>
          <p:nvPr/>
        </p:nvSpPr>
        <p:spPr>
          <a:xfrm>
            <a:off x="855678" y="4264978"/>
            <a:ext cx="4060271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Июнь,июль,августь</a:t>
            </a:r>
            <a:endParaRPr lang="ru-KG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365C7B9-C25F-8E3D-F78A-0870D579CE20}"/>
              </a:ext>
            </a:extLst>
          </p:cNvPr>
          <p:cNvSpPr/>
          <p:nvPr/>
        </p:nvSpPr>
        <p:spPr>
          <a:xfrm>
            <a:off x="7057807" y="4264978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Декабрь,январь,февраль</a:t>
            </a: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357201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7EF685-4A66-4FB2-C224-0607DB819991}"/>
              </a:ext>
            </a:extLst>
          </p:cNvPr>
          <p:cNvSpPr/>
          <p:nvPr/>
        </p:nvSpPr>
        <p:spPr>
          <a:xfrm>
            <a:off x="855677" y="385894"/>
            <a:ext cx="10262402" cy="17932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21-март </a:t>
            </a:r>
            <a:r>
              <a:rPr lang="ru-RU" dirty="0" err="1"/>
              <a:t>кайсыл</a:t>
            </a:r>
            <a:r>
              <a:rPr lang="ru-RU" dirty="0"/>
              <a:t> </a:t>
            </a:r>
            <a:r>
              <a:rPr lang="ru-RU" dirty="0" err="1"/>
              <a:t>акындын</a:t>
            </a:r>
            <a:r>
              <a:rPr lang="ru-RU" dirty="0"/>
              <a:t> </a:t>
            </a:r>
            <a:r>
              <a:rPr lang="ru-RU" dirty="0" err="1"/>
              <a:t>туулган</a:t>
            </a:r>
            <a:r>
              <a:rPr lang="ru-RU" dirty="0"/>
              <a:t> куну?</a:t>
            </a:r>
            <a:endParaRPr lang="ru-KG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E9EB99-DA55-CAB2-D5A8-152889378DB9}"/>
              </a:ext>
            </a:extLst>
          </p:cNvPr>
          <p:cNvSpPr/>
          <p:nvPr/>
        </p:nvSpPr>
        <p:spPr>
          <a:xfrm>
            <a:off x="12038202" y="159391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G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1DB246-7D66-5576-6C69-224F1225A267}"/>
              </a:ext>
            </a:extLst>
          </p:cNvPr>
          <p:cNvSpPr/>
          <p:nvPr/>
        </p:nvSpPr>
        <p:spPr>
          <a:xfrm>
            <a:off x="85567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А.Осмонов</a:t>
            </a:r>
            <a:endParaRPr lang="ru-KG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CA6EBB3-D684-D3F5-88C5-2310D30B5B8B}"/>
              </a:ext>
            </a:extLst>
          </p:cNvPr>
          <p:cNvSpPr/>
          <p:nvPr/>
        </p:nvSpPr>
        <p:spPr>
          <a:xfrm>
            <a:off x="705780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А.Токомбаев</a:t>
            </a:r>
            <a:endParaRPr lang="ru-KG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C3A09B6-AAFC-1B62-A0EA-7B532625FBCF}"/>
              </a:ext>
            </a:extLst>
          </p:cNvPr>
          <p:cNvSpPr/>
          <p:nvPr/>
        </p:nvSpPr>
        <p:spPr>
          <a:xfrm>
            <a:off x="855678" y="4264978"/>
            <a:ext cx="4060271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С.Жусуев</a:t>
            </a:r>
            <a:endParaRPr lang="ru-KG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365C7B9-C25F-8E3D-F78A-0870D579CE20}"/>
              </a:ext>
            </a:extLst>
          </p:cNvPr>
          <p:cNvSpPr/>
          <p:nvPr/>
        </p:nvSpPr>
        <p:spPr>
          <a:xfrm>
            <a:off x="7057807" y="4264978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К.Бакиров</a:t>
            </a: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233329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7EF685-4A66-4FB2-C224-0607DB819991}"/>
              </a:ext>
            </a:extLst>
          </p:cNvPr>
          <p:cNvSpPr/>
          <p:nvPr/>
        </p:nvSpPr>
        <p:spPr>
          <a:xfrm>
            <a:off x="855677" y="385894"/>
            <a:ext cx="10262402" cy="17932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Кайсыл</a:t>
            </a:r>
            <a:r>
              <a:rPr lang="ru-RU" dirty="0"/>
              <a:t> айда 28 кун бар?</a:t>
            </a:r>
            <a:endParaRPr lang="ru-KG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E9EB99-DA55-CAB2-D5A8-152889378DB9}"/>
              </a:ext>
            </a:extLst>
          </p:cNvPr>
          <p:cNvSpPr/>
          <p:nvPr/>
        </p:nvSpPr>
        <p:spPr>
          <a:xfrm>
            <a:off x="12038202" y="159391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G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1DB246-7D66-5576-6C69-224F1225A267}"/>
              </a:ext>
            </a:extLst>
          </p:cNvPr>
          <p:cNvSpPr/>
          <p:nvPr/>
        </p:nvSpPr>
        <p:spPr>
          <a:xfrm>
            <a:off x="85567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Бардык</a:t>
            </a:r>
            <a:r>
              <a:rPr lang="ru-RU" dirty="0"/>
              <a:t> </a:t>
            </a:r>
            <a:r>
              <a:rPr lang="ru-RU" dirty="0" err="1"/>
              <a:t>айларда</a:t>
            </a:r>
            <a:endParaRPr lang="ru-KG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CA6EBB3-D684-D3F5-88C5-2310D30B5B8B}"/>
              </a:ext>
            </a:extLst>
          </p:cNvPr>
          <p:cNvSpPr/>
          <p:nvPr/>
        </p:nvSpPr>
        <p:spPr>
          <a:xfrm>
            <a:off x="705780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мартта</a:t>
            </a:r>
            <a:endParaRPr lang="ru-KG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C3A09B6-AAFC-1B62-A0EA-7B532625FBCF}"/>
              </a:ext>
            </a:extLst>
          </p:cNvPr>
          <p:cNvSpPr/>
          <p:nvPr/>
        </p:nvSpPr>
        <p:spPr>
          <a:xfrm>
            <a:off x="855678" y="4264978"/>
            <a:ext cx="4060271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февралда</a:t>
            </a:r>
            <a:endParaRPr lang="ru-KG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365C7B9-C25F-8E3D-F78A-0870D579CE20}"/>
              </a:ext>
            </a:extLst>
          </p:cNvPr>
          <p:cNvSpPr/>
          <p:nvPr/>
        </p:nvSpPr>
        <p:spPr>
          <a:xfrm>
            <a:off x="7057807" y="4264978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декабрда</a:t>
            </a: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35612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7EF685-4A66-4FB2-C224-0607DB819991}"/>
              </a:ext>
            </a:extLst>
          </p:cNvPr>
          <p:cNvSpPr/>
          <p:nvPr/>
        </p:nvSpPr>
        <p:spPr>
          <a:xfrm>
            <a:off x="855677" y="385894"/>
            <a:ext cx="10262402" cy="17932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Жаз</a:t>
            </a:r>
            <a:r>
              <a:rPr lang="ru-RU" dirty="0"/>
              <a:t> </a:t>
            </a:r>
            <a:r>
              <a:rPr lang="ru-RU" dirty="0" err="1"/>
              <a:t>айында</a:t>
            </a:r>
            <a:r>
              <a:rPr lang="ru-RU" dirty="0"/>
              <a:t> </a:t>
            </a:r>
            <a:r>
              <a:rPr lang="ru-RU" dirty="0" err="1"/>
              <a:t>кайсы</a:t>
            </a:r>
            <a:r>
              <a:rPr lang="ru-RU" dirty="0"/>
              <a:t> гул </a:t>
            </a:r>
            <a:r>
              <a:rPr lang="ru-RU" dirty="0" err="1"/>
              <a:t>биринчи</a:t>
            </a:r>
            <a:r>
              <a:rPr lang="ru-RU" dirty="0"/>
              <a:t> </a:t>
            </a:r>
            <a:r>
              <a:rPr lang="ru-RU" dirty="0" err="1"/>
              <a:t>чыгат</a:t>
            </a:r>
            <a:r>
              <a:rPr lang="ru-RU" dirty="0"/>
              <a:t>?</a:t>
            </a:r>
            <a:endParaRPr lang="ru-KG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E9EB99-DA55-CAB2-D5A8-152889378DB9}"/>
              </a:ext>
            </a:extLst>
          </p:cNvPr>
          <p:cNvSpPr/>
          <p:nvPr/>
        </p:nvSpPr>
        <p:spPr>
          <a:xfrm>
            <a:off x="12038202" y="159391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G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1DB246-7D66-5576-6C69-224F1225A267}"/>
              </a:ext>
            </a:extLst>
          </p:cNvPr>
          <p:cNvSpPr/>
          <p:nvPr/>
        </p:nvSpPr>
        <p:spPr>
          <a:xfrm>
            <a:off x="85567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байчечекей</a:t>
            </a:r>
            <a:endParaRPr lang="ru-KG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CA6EBB3-D684-D3F5-88C5-2310D30B5B8B}"/>
              </a:ext>
            </a:extLst>
          </p:cNvPr>
          <p:cNvSpPr/>
          <p:nvPr/>
        </p:nvSpPr>
        <p:spPr>
          <a:xfrm>
            <a:off x="7057807" y="2676794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роза</a:t>
            </a:r>
            <a:endParaRPr lang="ru-KG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C3A09B6-AAFC-1B62-A0EA-7B532625FBCF}"/>
              </a:ext>
            </a:extLst>
          </p:cNvPr>
          <p:cNvSpPr/>
          <p:nvPr/>
        </p:nvSpPr>
        <p:spPr>
          <a:xfrm>
            <a:off x="855678" y="4264978"/>
            <a:ext cx="4060271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тюльпан</a:t>
            </a:r>
            <a:endParaRPr lang="ru-KG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365C7B9-C25F-8E3D-F78A-0870D579CE20}"/>
              </a:ext>
            </a:extLst>
          </p:cNvPr>
          <p:cNvSpPr/>
          <p:nvPr/>
        </p:nvSpPr>
        <p:spPr>
          <a:xfrm>
            <a:off x="7057807" y="4264978"/>
            <a:ext cx="4060272" cy="10905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астра</a:t>
            </a: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287228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78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Анарбек Ибраимов</dc:creator>
  <cp:lastModifiedBy>acer</cp:lastModifiedBy>
  <cp:revision>5</cp:revision>
  <dcterms:created xsi:type="dcterms:W3CDTF">2023-08-16T05:48:51Z</dcterms:created>
  <dcterms:modified xsi:type="dcterms:W3CDTF">2023-12-14T19:17:39Z</dcterms:modified>
</cp:coreProperties>
</file>