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76" r:id="rId11"/>
    <p:sldId id="266" r:id="rId12"/>
    <p:sldId id="267" r:id="rId13"/>
    <p:sldId id="268" r:id="rId14"/>
    <p:sldId id="269" r:id="rId15"/>
    <p:sldId id="264" r:id="rId16"/>
    <p:sldId id="277" r:id="rId17"/>
    <p:sldId id="270" r:id="rId18"/>
    <p:sldId id="271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FC38CA-8BB5-451F-A5EC-0880527DE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022AF8D-FEFE-4C2C-A6A4-30238200E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E39095-914A-423C-99B6-D0B8183C3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C99164F-582E-44C7-9BF9-96B1CBDFC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9417D9-BF97-4777-9B35-E1FBB6AF3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193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A6C832-1C1E-4E14-8E6F-CD2128C48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D02B7C8-BC29-489F-8959-3F0195391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F7111C1-12E1-492D-989E-E288DFD11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61448C-8145-40DB-8113-C022410CB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3A1C54-CD80-4579-B907-966DD0541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75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CD3623E-D58E-4D70-A93C-5F977DC1B6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CF929CF-1C3E-4A8C-8930-86FEEC91A3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03BD3DF-E879-442D-813A-2ECBF7211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267F61-1DD1-49A4-985A-2D27785C3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DB14BEE-AD13-4DBF-9D25-B09B4C0DA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90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6B8AB-2397-4D90-9A7C-8E3BC0338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D340EA5-BC0C-45B0-94BE-A739CB071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EF0B741-6886-4540-B263-E3A48AB3B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53007F-EF4B-44FD-909F-5AF7D7CB7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6FF2FB-B7E4-4291-BC74-1B9B35257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23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B8CD30-56B6-4FB8-B3C2-1E6D7EA92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ACE29C-235D-449E-B588-4366D135B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3BB3847-8750-4E1B-A31F-00233DE0A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F5BBB9-F1B5-4F40-816C-28EAC138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5F6294-7E5D-43D5-BF55-59B4CE0B6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90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9F98C-B7BE-4942-A557-55EE76245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02870A-3E4C-422C-BAC2-539552A7E2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ABA99B5-663A-4DD1-AD89-ABC1C7AAC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0C78300-D29F-41FA-9690-2ECF12321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C0333A5-4ABB-4069-98B7-4E646E71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BC1E160-1E7E-4BB5-847A-4C82AE178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84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18062D-4D30-4CED-9D00-402452EC1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7DD585F-A954-4892-AA88-51A5B1FFB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48A595B-0E60-4DE9-A32B-05B0733BCB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DCAEFC4-2D39-47BD-AE9F-CF522B6D85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3B63537-9CBE-4341-B333-76F5509C9E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FC67060-261B-409B-9B68-6D31A1EF4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4C1AAB0-6237-4B1C-A130-366B8DDB2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84B8E4F-8538-421D-927A-37C0A280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21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90DD4A-7C27-46C7-B11B-C45204263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713E28C-F820-47AC-91B8-91CFED95D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A42A8B4-47D0-4954-8831-3E75A15E6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2EB6F9-140D-497F-84FB-1FC5727E9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411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5D65684-D01C-4F41-9CD1-3ACDF839B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AC4DF7-46D9-4EA3-BD7F-29B4AE2B8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2C023CE-2F83-4648-963F-EE0DAA81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22E2BF-F596-4ABA-8E14-6B43A1B7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5B0FF0-AACE-4075-8B02-67CFA7B30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EDE99A1-4443-40EF-A100-AB712B4A8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3E40585-2A94-4D7F-91FD-901AB0493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8B85018-D7FE-4776-A64A-2037A037C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4CC98DD-8A70-465D-AC91-D4D1534F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0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96FECC-930A-4807-953A-F157333E3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5D4FE66-CED3-46F1-8039-C95F9E116F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D1B0DED-F36F-4AE0-A9C5-32FE699EC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3D4897B-ABE3-45E0-8329-B8D3C166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7EB0ED6-81C1-4DAC-875E-B6159C6D1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C5E2C89-4E1C-45DE-859F-BF4D261BC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38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86A957-B8E0-41C2-937C-C05CE96FF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1B75FDB-0967-409D-BDA2-3624F8262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75F41E-656D-4C19-8430-036FD20D9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B2F1A-D124-428D-B31C-18A5672392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A07449-EADA-4154-B115-930C7960B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E2FEE8-6B57-4C7F-8699-B29F06A90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C225A-245D-4379-B097-DE8F5CF58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01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D17F5B-1A18-48EA-B7F6-79CB541AD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8134" y="1122363"/>
            <a:ext cx="6139865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2EAC74E-ED31-4F1F-B4EB-F3A54AFD3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827" y="258945"/>
            <a:ext cx="3819438" cy="307497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Смоленская область до и после Великой Отечественной войны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267" y="-32368"/>
            <a:ext cx="5046733" cy="378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266" y="3487667"/>
            <a:ext cx="5046733" cy="300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83660"/>
            <a:ext cx="3730429" cy="511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312" y="2759384"/>
            <a:ext cx="3600955" cy="487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https://i.pinimg.com/originals/09/fb/a5/09fba5826bf6b084c29e654164eb02f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4312" cy="355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24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0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46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9AED48-58BA-4964-8BE0-F3D2AC599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49EE210-1573-4A68-B8E0-F7F2C8735F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35907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909" y="3560762"/>
            <a:ext cx="3093538" cy="368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mf.b37mrtl.ru/rbthmedia/images/all/2012/1012/galleries/19237/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909" y="0"/>
            <a:ext cx="3093538" cy="356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84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5EB568-6966-4718-BE40-A05BCC8BB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71F14FB-05DD-4311-9BCF-3853C3A261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772" y="0"/>
            <a:ext cx="10131228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3784"/>
            <a:ext cx="2306230" cy="2940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interesnoznat.com/wp-content/uploads/732b45a7db05bdc1aa-497287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828"/>
            <a:ext cx="2306230" cy="360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94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BD8FC0-8CDA-41E9-A0AB-9187463BE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72CEFE8-451F-45F1-850D-FB858E79B5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066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756F1F-F971-49F8-ACFC-9A19C59EF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2F494F0-68E1-4A0A-9679-CB8F4B722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736"/>
            <a:ext cx="8558076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232" y="86414"/>
            <a:ext cx="3994768" cy="356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232" y="3139709"/>
            <a:ext cx="3994768" cy="402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45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784CC0-D3F6-4856-919F-585D9521A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6C53F7D-3BD4-4913-8FDC-1499169AC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7105"/>
            <a:ext cx="9426224" cy="6858000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1" y="3172965"/>
            <a:ext cx="3333749" cy="360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3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828"/>
            <a:ext cx="12192000" cy="693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60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E3CBC6-C8DF-4B68-89A2-E19A9C7F4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44EBAE8-1A79-4B51-88BF-56475EEEE3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2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E1208C-4A9B-4390-81FB-8B38FBF6D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8F635D8-A629-4EEC-AA36-F60FF06E5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353777" cy="685800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058" y="0"/>
            <a:ext cx="3921941" cy="407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943" y="3997465"/>
            <a:ext cx="4108056" cy="2860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49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23C18C-962F-4B28-8EA5-B2C26775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7C390BA-8302-491B-979B-9569280282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4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8" y="77745"/>
            <a:ext cx="8769730" cy="6509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60778" y="2601323"/>
            <a:ext cx="333122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Смоленская область в числе первых приняла на себя удар фашистской Германии, здесь велись кровопролитные бои. За проявленную доблесть и стойкость Смоленск в 1985 году вошёл в число советских городов, получивших звание «Город-герой».</a:t>
            </a:r>
          </a:p>
        </p:txBody>
      </p:sp>
    </p:spTree>
    <p:extLst>
      <p:ext uri="{BB962C8B-B14F-4D97-AF65-F5344CB8AC3E}">
        <p14:creationId xmlns:p14="http://schemas.microsoft.com/office/powerpoint/2010/main" val="3932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FDBB60-3A8F-4817-8D82-453553CB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40DC3E7-D00D-4478-A170-4F6387741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85ADCE5B-4380-4661-B3E1-9D4A78D1C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2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52A84E-A115-4FAD-8979-68A57681C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C2C69F-A0F7-4254-A9B3-EA278381A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4851400" cy="6176963"/>
          </a:xfrm>
        </p:spPr>
        <p:txBody>
          <a:bodyPr>
            <a:normAutofit/>
          </a:bodyPr>
          <a:lstStyle/>
          <a:p>
            <a:r>
              <a:rPr lang="ru-RU" dirty="0"/>
              <a:t>Смоленская область как самостоятельная территориально-административная единица в составе РСФСР была образована в 1938 году после упразднения Западной области (центром также был Смоленск). Перед войной в состав региона входило 54 района. Современные границы Смоленская область приобрела в 1944 году.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73F162E-57DC-4244-AFBF-7EEE0F2EB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401" y="-101600"/>
            <a:ext cx="7340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2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9BAD53-4FC0-459C-82FA-FA7440387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C67164A-A1EB-4166-A783-A1D64AC27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866" y="98425"/>
            <a:ext cx="12031134" cy="221579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Перед Великой Отечественной войной, по данным переписи 1939 года, на территории Смоленской области проживали 1 млн 980 тыс. человек. За годы Великой Отечественной войны численность населения сократилась фактически вдвое. По данным на 1946 год, в регионе числилось 1,24 млн жителей.  До настоящего времени региону не удалось вернуться к довоенной численности населения. Численность населения области </a:t>
            </a:r>
            <a:r>
              <a:rPr lang="ru-RU"/>
              <a:t>неуклонно снижается.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4722AA-1EF9-425B-8CD5-6AF242260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1333"/>
            <a:ext cx="12192000" cy="479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5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1B9440-E59B-4345-8F44-B48285BFD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D2F29E4-D449-4C6C-8163-00B78AE1F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446494"/>
            <a:ext cx="12191999" cy="2310466"/>
          </a:xfrm>
        </p:spPr>
        <p:txBody>
          <a:bodyPr/>
          <a:lstStyle/>
          <a:p>
            <a:r>
              <a:rPr lang="ru-RU" dirty="0"/>
              <a:t>Оккупация территории Смоленской области нацистами длилась более двух лет. Уже 17 июля 1941 года Гитлер издал указ о разделении оккупированных территорий СССР на </a:t>
            </a:r>
            <a:r>
              <a:rPr lang="ru-RU" dirty="0" err="1"/>
              <a:t>рейхкомиссариаты</a:t>
            </a:r>
            <a:r>
              <a:rPr lang="ru-RU" dirty="0"/>
              <a:t>, генеральные округа, области и округа, районы. Смоленский округ вошёл в состав генерального комиссариата «</a:t>
            </a:r>
            <a:r>
              <a:rPr lang="ru-RU" dirty="0" err="1"/>
              <a:t>Остланд</a:t>
            </a:r>
            <a:r>
              <a:rPr lang="ru-RU" dirty="0"/>
              <a:t>» — вместе с Белоруссией и Прибалтикой.</a:t>
            </a:r>
          </a:p>
        </p:txBody>
      </p:sp>
      <p:pic>
        <p:nvPicPr>
          <p:cNvPr id="1026" name="Picture 2" descr="Война: Смоленская область 1941–1945 гг">
            <a:extLst>
              <a:ext uri="{FF2B5EF4-FFF2-40B4-BE49-F238E27FC236}">
                <a16:creationId xmlns:a16="http://schemas.microsoft.com/office/drawing/2014/main" xmlns="" id="{576985A7-0ABC-4559-8AAF-E8592383D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4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25D1A8-A18F-40B9-9DC4-0E00D251B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027F0D-CE28-4AF7-BD8E-E20169479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1364"/>
            <a:ext cx="6364941" cy="6696635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Нацисты и их приспешники активно хозяйничали в Смоленске. За период оккупации город оказался полностью разрушен. Из 170 тысяч жителей к моменту освобождения города в сентябре 1943-го в живых остались 20 тыс. человек. В городе были убиты 35 тысяч мирных жителей и более 100 тыс. военнопленных, в рабство было угнано около 90 тыс. человек.</a:t>
            </a:r>
          </a:p>
          <a:p>
            <a:r>
              <a:rPr lang="ru-RU" dirty="0"/>
              <a:t>Зверствовали нацисты не только в Смоленске, но и на территории всей области. Всего за период оккупации региона нацисты убили более 150 тыс. мирных советских граждан, более 160 тыс. угнали на работы в Германию, убили 230 тыс. военнопленных — таковы данные Государственной чрезвычайной комиссии от 1945 года.</a:t>
            </a:r>
          </a:p>
          <a:p>
            <a:r>
              <a:rPr lang="ru-RU" dirty="0"/>
              <a:t>За период оккупации нацисты сожгли около пяти тысяч смоленских деревень, и полного списка нет до сих пор. Около 300 деревень были сожжены вместе с жителями — так оккупанты мстили за поддержку партизан: своя Хатынь есть в каждом районе Смоленской области.</a:t>
            </a:r>
          </a:p>
          <a:p>
            <a:endParaRPr lang="ru-RU" dirty="0"/>
          </a:p>
        </p:txBody>
      </p:sp>
      <p:pic>
        <p:nvPicPr>
          <p:cNvPr id="2050" name="Picture 2" descr="Преступления нацистов против мирного населения Смоленской области в период  Великой Отечественной войны - ВОЕННО-ИСТОРИЧЕСКИЙ ЖУРНАЛ">
            <a:extLst>
              <a:ext uri="{FF2B5EF4-FFF2-40B4-BE49-F238E27FC236}">
                <a16:creationId xmlns:a16="http://schemas.microsoft.com/office/drawing/2014/main" xmlns="" id="{1ACD17F0-A804-40DD-9C1E-FE795D403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41" y="161366"/>
            <a:ext cx="5827059" cy="654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59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CCECD6-3104-4F0C-95DA-893D7ED5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Сравнительная таблица данных о населении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12470BF-41A1-4DDD-8FC7-C006A52082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26776"/>
            <a:ext cx="12192000" cy="534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4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3918DA-ED48-44E5-AD69-3D2FEB6F9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E41A76A-3C5F-46B6-BD09-9BCAB6BFCB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2829"/>
            <a:ext cx="7468949" cy="6858000"/>
          </a:xfrm>
          <a:prstGeom prst="rect">
            <a:avLst/>
          </a:prstGeom>
        </p:spPr>
      </p:pic>
      <p:pic>
        <p:nvPicPr>
          <p:cNvPr id="3074" name="Picture 2" descr="https://cont.ws/uploads/pic/2018/4/1-7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857" y="2799844"/>
            <a:ext cx="4731143" cy="392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858" y="234668"/>
            <a:ext cx="4731142" cy="2565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87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1B99E7-6C1B-488B-A014-F95DFFFAA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533D61F-1CC5-4FE7-9048-0702B470A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815639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455" y="124893"/>
            <a:ext cx="2392545" cy="265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589" y="2783660"/>
            <a:ext cx="2394132" cy="391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48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368</Words>
  <Application>Microsoft Office PowerPoint</Application>
  <PresentationFormat>Произвольный</PresentationFormat>
  <Paragraphs>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Сравнительная таблица данных о населении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User</cp:lastModifiedBy>
  <cp:revision>9</cp:revision>
  <dcterms:created xsi:type="dcterms:W3CDTF">2023-09-18T08:43:39Z</dcterms:created>
  <dcterms:modified xsi:type="dcterms:W3CDTF">2023-10-01T20:23:35Z</dcterms:modified>
</cp:coreProperties>
</file>