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87" r:id="rId2"/>
    <p:sldId id="286" r:id="rId3"/>
    <p:sldId id="278" r:id="rId4"/>
    <p:sldId id="288" r:id="rId5"/>
    <p:sldId id="283" r:id="rId6"/>
    <p:sldId id="282" r:id="rId7"/>
    <p:sldId id="269" r:id="rId8"/>
    <p:sldId id="284" r:id="rId9"/>
    <p:sldId id="28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96"/>
    <a:srgbClr val="CF17D3"/>
    <a:srgbClr val="9480C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E6064-DABF-4F2B-84EA-0049CFBD0365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A3087-D83C-482A-A16F-8D6AF5AE7B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25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96E57B0-2645-4996-A52F-29087DA0FC1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982BE5F-3491-458B-BB39-512D1A263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E57B0-2645-4996-A52F-29087DA0FC1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2BE5F-3491-458B-BB39-512D1A263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E57B0-2645-4996-A52F-29087DA0FC1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2BE5F-3491-458B-BB39-512D1A263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67E74-3BD6-40D2-BDB2-11713107A2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1628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6E57B0-2645-4996-A52F-29087DA0FC1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82BE5F-3491-458B-BB39-512D1A263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96E57B0-2645-4996-A52F-29087DA0FC1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982BE5F-3491-458B-BB39-512D1A263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E57B0-2645-4996-A52F-29087DA0FC1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2BE5F-3491-458B-BB39-512D1A263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E57B0-2645-4996-A52F-29087DA0FC1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2BE5F-3491-458B-BB39-512D1A263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6E57B0-2645-4996-A52F-29087DA0FC1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82BE5F-3491-458B-BB39-512D1A263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E57B0-2645-4996-A52F-29087DA0FC1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2BE5F-3491-458B-BB39-512D1A263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6E57B0-2645-4996-A52F-29087DA0FC1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82BE5F-3491-458B-BB39-512D1A263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6E57B0-2645-4996-A52F-29087DA0FC1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82BE5F-3491-458B-BB39-512D1A263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96E57B0-2645-4996-A52F-29087DA0FC1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982BE5F-3491-458B-BB39-512D1A263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0"/>
            <a:ext cx="8988491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711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228600"/>
            <a:ext cx="859536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212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68012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altLang="ru-RU" b="1" dirty="0" smtClean="0">
                <a:solidFill>
                  <a:schemeClr val="tx1"/>
                </a:solidFill>
                <a:latin typeface="+mn-lt"/>
              </a:rPr>
              <a:t>Математическая разминка</a:t>
            </a:r>
            <a:endParaRPr lang="ru-RU" altLang="ru-RU" b="1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altLang="ru-RU" sz="2800" smtClean="0"/>
          </a:p>
          <a:p>
            <a:pPr eaLnBrk="1" hangingPunct="1">
              <a:defRPr/>
            </a:pPr>
            <a:endParaRPr lang="ru-RU" altLang="ru-RU" sz="2800" smtClean="0"/>
          </a:p>
        </p:txBody>
      </p:sp>
      <p:graphicFrame>
        <p:nvGraphicFramePr>
          <p:cNvPr id="14374" name="Group 3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09385174"/>
              </p:ext>
            </p:extLst>
          </p:nvPr>
        </p:nvGraphicFramePr>
        <p:xfrm>
          <a:off x="1908175" y="1557338"/>
          <a:ext cx="4194175" cy="4498976"/>
        </p:xfrm>
        <a:graphic>
          <a:graphicData uri="http://schemas.openxmlformats.org/drawingml/2006/table">
            <a:tbl>
              <a:tblPr/>
              <a:tblGrid>
                <a:gridCol w="2097088"/>
                <a:gridCol w="2097087"/>
              </a:tblGrid>
              <a:tr h="561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10+6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92+7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15-2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89-4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22+4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31+8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17-5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50+12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79+0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18-8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35-5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67+2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44+10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26+4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67-6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30-10</a:t>
                      </a:r>
                      <a:endParaRPr kumimoji="0" lang="ru-RU" alt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286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96752"/>
            <a:ext cx="6048672" cy="5453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8604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Алгоритм решения задач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635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Задача 1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 Васи было 17 открыток, а у Оли на 9 открыток меньше. Сколько открыток было у Оли?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29478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Задача 2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8496944" cy="487375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У Кати было 20 марок, а у Миши на 7 марок больше. Сколько всего марок было у ребят?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51342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571480"/>
            <a:ext cx="25527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85720" y="69156"/>
            <a:ext cx="571500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3*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Девочки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прыгали через скакалку. Таня прыгнула 40 раз, Лена на 8 раз больше, чем Таня, а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 раза меньше, чем Лена. Сколько раз прыгнула через скакалку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Оля?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215338" y="5857892"/>
            <a:ext cx="428628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425" b="33148"/>
          <a:stretch/>
        </p:blipFill>
        <p:spPr bwMode="auto">
          <a:xfrm>
            <a:off x="118529" y="1268760"/>
            <a:ext cx="9011655" cy="436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6334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+mn-lt"/>
              </a:rPr>
              <a:t>Самостоятельная работа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5056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539552" y="188640"/>
            <a:ext cx="7467600" cy="487362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Домашнее задание:</a:t>
            </a:r>
            <a:br>
              <a:rPr lang="ru-RU" sz="3600" dirty="0" smtClean="0"/>
            </a:br>
            <a:r>
              <a:rPr lang="ru-RU" sz="3600" dirty="0" smtClean="0"/>
              <a:t>Решить задачу - упр. 25 с.75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592150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538</TotalTime>
  <Words>110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Презентация PowerPoint</vt:lpstr>
      <vt:lpstr>Презентация PowerPoint</vt:lpstr>
      <vt:lpstr>Математическая разминка</vt:lpstr>
      <vt:lpstr>Алгоритм решения задач</vt:lpstr>
      <vt:lpstr>Задача 1</vt:lpstr>
      <vt:lpstr>Задача 2</vt:lpstr>
      <vt:lpstr>Презентация PowerPoint</vt:lpstr>
      <vt:lpstr>Самостоятельная работа</vt:lpstr>
      <vt:lpstr>Презентация PowerPoint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решать составные задачи задачи</dc:title>
  <dc:creator>SamLab.ws</dc:creator>
  <cp:lastModifiedBy>Пользователь 12</cp:lastModifiedBy>
  <cp:revision>68</cp:revision>
  <dcterms:created xsi:type="dcterms:W3CDTF">2012-10-20T13:24:41Z</dcterms:created>
  <dcterms:modified xsi:type="dcterms:W3CDTF">2023-12-14T19:46:24Z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452015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