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65" d="100"/>
          <a:sy n="65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8E3A3-0231-4105-863A-18DF1616936E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8FC14-E594-43C3-97BF-E43613BF3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575e_1543602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9831300">
            <a:off x="-248361" y="1510651"/>
            <a:ext cx="673751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Зимние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0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поделки</a:t>
            </a:r>
            <a:endParaRPr lang="ru-RU" sz="60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s\Documents\Компьютерные курсы\Фото\Photo0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5" y="1"/>
            <a:ext cx="6156175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9351038">
            <a:off x="-375149" y="3212465"/>
            <a:ext cx="392173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AngsanaUPC" pitchFamily="18" charset="-34"/>
              </a:rPr>
              <a:t>Елка  Снеговика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s\Documents\Компьютерные курсы\Фото\Photo03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8416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799580">
            <a:off x="2536733" y="2068909"/>
            <a:ext cx="7294454" cy="505917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317303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7030A0"/>
                </a:solidFill>
              </a:rPr>
              <a:t>Елочка  краса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s\Documents\Компьютерные курсы\Фото\Photo0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300192" cy="6857999"/>
          </a:xfrm>
          <a:prstGeom prst="rect">
            <a:avLst/>
          </a:prstGeom>
          <a:noFill/>
        </p:spPr>
      </p:pic>
      <p:sp>
        <p:nvSpPr>
          <p:cNvPr id="8" name="24-конечная звезда 7"/>
          <p:cNvSpPr/>
          <p:nvPr/>
        </p:nvSpPr>
        <p:spPr>
          <a:xfrm>
            <a:off x="6156176" y="0"/>
            <a:ext cx="2987824" cy="6858000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Зимний 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хоровод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s\Documents\Компьютерные курсы\Фото\Photo0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048672" cy="5400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46068" y="188640"/>
            <a:ext cx="4451861" cy="10801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Награждение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s\Documents\Компьютерные курсы\Фото\Photo0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24936" cy="52565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0"/>
            <a:ext cx="6912767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Дед Мороз , приходи!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9213" y="188641"/>
            <a:ext cx="6785577" cy="20882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Вместе с родителями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Users\users\Documents\Компьютерные курсы\Фото\Photo0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95736" y="764704"/>
            <a:ext cx="4752528" cy="6912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s\Documents\Компьютерные курсы\Фото\Photo0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6624736" cy="61206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5400000">
            <a:off x="-2088741" y="2600909"/>
            <a:ext cx="6408712" cy="1728190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prstTxWarp prst="textTriangle">
              <a:avLst>
                <a:gd name="adj" fmla="val 51953"/>
              </a:avLst>
            </a:prstTxWarp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Зимние  забавы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s\Documents\Компьютерные курсы\Фото\Photo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6984776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271142">
            <a:off x="5282700" y="1667208"/>
            <a:ext cx="482975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Снегири во дворе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s\Documents\Компьютерные курсы\Фото\Photo0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4664"/>
            <a:ext cx="6264696" cy="61926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" y="620689"/>
            <a:ext cx="262778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Зимняя полянка</a:t>
            </a:r>
            <a:endParaRPr lang="ru-RU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s\Documents\Компьютерные курсы\Фото\Photo0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6048672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801620" flipH="1">
            <a:off x="7444767" y="260648"/>
            <a:ext cx="1015663" cy="5974805"/>
          </a:xfrm>
          <a:prstGeom prst="rect">
            <a:avLst/>
          </a:prstGeom>
          <a:noFill/>
        </p:spPr>
        <p:txBody>
          <a:bodyPr vert="vert"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Дом в снегу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s\Documents\Компьютерные курсы\Фото\Photo0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2100"/>
            <a:ext cx="6480720" cy="65031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" y="476672"/>
            <a:ext cx="2267743" cy="479898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Дом Деда Мороза</a:t>
            </a:r>
            <a:endParaRPr lang="ru-RU" sz="4800" b="1" cap="none" spc="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s\Documents\Компьютерные курсы\Фото\Photo0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3224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88224" y="0"/>
            <a:ext cx="2555776" cy="6858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Ах, как здорово зимой!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36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Tanya</cp:lastModifiedBy>
  <cp:revision>23</cp:revision>
  <dcterms:created xsi:type="dcterms:W3CDTF">2015-01-17T05:37:20Z</dcterms:created>
  <dcterms:modified xsi:type="dcterms:W3CDTF">2015-02-03T11:24:40Z</dcterms:modified>
</cp:coreProperties>
</file>