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6" r:id="rId2"/>
    <p:sldId id="27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2" r:id="rId15"/>
    <p:sldId id="281" r:id="rId16"/>
    <p:sldId id="274" r:id="rId17"/>
    <p:sldId id="282" r:id="rId18"/>
    <p:sldId id="291" r:id="rId19"/>
    <p:sldId id="285" r:id="rId20"/>
    <p:sldId id="286" r:id="rId21"/>
    <p:sldId id="287" r:id="rId22"/>
    <p:sldId id="271" r:id="rId23"/>
    <p:sldId id="288" r:id="rId24"/>
    <p:sldId id="278" r:id="rId25"/>
    <p:sldId id="289" r:id="rId26"/>
    <p:sldId id="297" r:id="rId27"/>
    <p:sldId id="273" r:id="rId28"/>
    <p:sldId id="279" r:id="rId29"/>
    <p:sldId id="290" r:id="rId30"/>
    <p:sldId id="292" r:id="rId31"/>
    <p:sldId id="293" r:id="rId32"/>
    <p:sldId id="294" r:id="rId33"/>
    <p:sldId id="295" r:id="rId34"/>
    <p:sldId id="280" r:id="rId35"/>
    <p:sldId id="275" r:id="rId36"/>
    <p:sldId id="296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more-dokladov.ru/images/rasteniya/doklad-krasnyie-vodorosli-7-klass-soobshhenie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98" y="0"/>
            <a:ext cx="3095222" cy="30952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862" y="390122"/>
            <a:ext cx="4762500" cy="2705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158" y="3418983"/>
            <a:ext cx="2435180" cy="32469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862" y="2721735"/>
            <a:ext cx="24193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1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4248" y="386366"/>
            <a:ext cx="8834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водорослей в природе.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6517" y="1094252"/>
            <a:ext cx="111917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эти организмы содержат хлорофилл и образуют органическое вещество. Поэтому ими питаются те животные, которые обитают в воде. Так же как и наземные растения, водоросли производят кислород, важный для существования всех других организмов.</a:t>
            </a:r>
          </a:p>
        </p:txBody>
      </p:sp>
    </p:spTree>
    <p:extLst>
      <p:ext uri="{BB962C8B-B14F-4D97-AF65-F5344CB8AC3E}">
        <p14:creationId xmlns:p14="http://schemas.microsoft.com/office/powerpoint/2010/main" val="229961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1977" y="399245"/>
            <a:ext cx="104705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водорослей в жизни людей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0305" y="1045577"/>
            <a:ext cx="113591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приморских районах водоросли собирают на берегу после шторма, скашивают во время отлива. Их используют для питания скота, а также для удобрения полей. Ламинарию еще называют «морской капустой» и применяют в пищу.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407" y="3204553"/>
            <a:ext cx="5009155" cy="304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2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 flipV="1">
            <a:off x="90151" y="276998"/>
            <a:ext cx="580837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Водоросли имеют большое практическое значение в жизни человека. Из золы красных и бурых водорослей добывают йод, использующийся в медицине. Из красных водорослей получают особое студенистое вещество агар-агар, применяемое в кондитерском производстве при изготовлении мармелада и других продуктов.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199" y="674666"/>
            <a:ext cx="5536850" cy="452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79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18" y="193182"/>
            <a:ext cx="11320530" cy="641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8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916" y="180304"/>
            <a:ext cx="10148552" cy="624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87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794" y="746976"/>
            <a:ext cx="10097037" cy="95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9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51" y="235245"/>
            <a:ext cx="11217497" cy="627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79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4096" y="167425"/>
            <a:ext cx="11230377" cy="127500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хлореллу и хламидомонаду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493" y="1563626"/>
            <a:ext cx="8931497" cy="335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87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022123"/>
              </p:ext>
            </p:extLst>
          </p:nvPr>
        </p:nvGraphicFramePr>
        <p:xfrm>
          <a:off x="2032000" y="719666"/>
          <a:ext cx="8127999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43748820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80536928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939192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сравнения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Хлорелла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Хламидомонада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7805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Жгутик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813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Цитоплазма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851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ядро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012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Красный глазок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9935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Хроматофор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37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Сократительная вакуоль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434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Вывод: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1713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5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" b="9366"/>
          <a:stretch/>
        </p:blipFill>
        <p:spPr>
          <a:xfrm>
            <a:off x="1828800" y="886103"/>
            <a:ext cx="8809150" cy="483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43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789" y="115911"/>
            <a:ext cx="117712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нашего урока – самые древние растения на нашей планете, они дали начало всем наземным растениям. Их мир огромен по численности и разнообразен по формам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У Багамских островов на глубине 269 м. , где поглощается 99, 9995% солнечного света, в 1984 г. обнаружили один из отделов этого растения, который вырастает за день на 45 см. и может достигает длины 160 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Все вы наверняка видели наших героев в аквариуме, в реке, на море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Назовите героев нашего урока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Значит тема нашего урока ______</a:t>
            </a:r>
          </a:p>
        </p:txBody>
      </p:sp>
    </p:spTree>
    <p:extLst>
      <p:ext uri="{BB962C8B-B14F-4D97-AF65-F5344CB8AC3E}">
        <p14:creationId xmlns:p14="http://schemas.microsoft.com/office/powerpoint/2010/main" val="158027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948" y="529720"/>
            <a:ext cx="10145164" cy="566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0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285" y="941769"/>
            <a:ext cx="8770512" cy="477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5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54" y="166171"/>
            <a:ext cx="10908405" cy="669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4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226" y="-116340"/>
            <a:ext cx="7598494" cy="50244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772732" y="5004867"/>
            <a:ext cx="10779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 внешнему строению бурые водоросли бывают в виде нитей, шаров, кустов. Ко дну эти водоросли прикрепляются ризоидами или разросшимся слоевищем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69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60" y="106758"/>
            <a:ext cx="10972800" cy="65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3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820" y="850007"/>
            <a:ext cx="9546480" cy="473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2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3639" y="373487"/>
            <a:ext cx="1098567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Самыми популярные бурые водоросли это: Ламинария, Макроцистис, Цистозейра и Саргасс.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используют этот вид водорослей в пищевых целях, в качестве удобрения и как добавку в корм для сельскохозяйственных животных.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медицине их применяют в качестве заменителей крови, выведения токсинов из организма и в качестве получения препаратов которые улучшают свертываемость крови.</a:t>
            </a:r>
          </a:p>
        </p:txBody>
      </p:sp>
    </p:spTree>
    <p:extLst>
      <p:ext uri="{BB962C8B-B14F-4D97-AF65-F5344CB8AC3E}">
        <p14:creationId xmlns:p14="http://schemas.microsoft.com/office/powerpoint/2010/main" val="97973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127" y="429831"/>
            <a:ext cx="10200067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16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08" y="0"/>
            <a:ext cx="11230378" cy="666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1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4044" y="240182"/>
            <a:ext cx="107710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 водоросли - это многоклеточные растения, достигающие значительной величины (до 2 м), их слоевище обычно так расчленено, что напоминает стебель и листья.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60" y="1758324"/>
            <a:ext cx="4767485" cy="26458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962" y="1625177"/>
            <a:ext cx="3981033" cy="26093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0783" y="4473159"/>
            <a:ext cx="4979356" cy="229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5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0608" y="257578"/>
            <a:ext cx="114364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  учащихся  с  общей  характеристикой водорослей,  особенностями  строения  клетки  и  тела  водорослей,  средами  обитания, особенностями  экологии и  классификацией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6999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245" y="206062"/>
            <a:ext cx="113462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Тело багрянок очень нежное, хрупкое. Великолепная их окраска, переливающаяся множеством тонов, от ярко-красной до почти черной. В сочетании с причудливыми очертаниями багрянок она обусловливает несравненную красоту подводного царства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j-ea"/>
                <a:cs typeface="+mj-cs"/>
              </a:rPr>
              <a:t>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441" y="2253513"/>
            <a:ext cx="6975753" cy="410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9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183" y="167425"/>
            <a:ext cx="114621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Практическое значение багрянок для человека велико. Одну из живущих в Северном море водоросль — хондрус — употребляют как лекарство при заболевании дыхательных путей. 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8817" y="1764405"/>
            <a:ext cx="7038001" cy="437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25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3639" y="321972"/>
            <a:ext cx="11256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Одним из самых известных и широко используемых видов красных водорослей является порфира, что в переводе с древнегреческого как раз и означает «красный, багряный». В Японии водоросль ее называют нори.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790" y="1854038"/>
            <a:ext cx="4793229" cy="35422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5699" y="1957588"/>
            <a:ext cx="5157990" cy="34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1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881" y="193183"/>
            <a:ext cx="109856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Красные водоросли используются для добывания растительного студия агар-агара, применяемого в кондитерском производстве и в микробиологии — для получения чистых культур микробов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167" y="1869062"/>
            <a:ext cx="7089517" cy="440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95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7945" r="371"/>
          <a:stretch/>
        </p:blipFill>
        <p:spPr>
          <a:xfrm>
            <a:off x="954117" y="1504328"/>
            <a:ext cx="9787945" cy="518415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9093" y="25758"/>
            <a:ext cx="11642501" cy="14785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части водорослей и поясните из значение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9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062" y="141668"/>
            <a:ext cx="11887200" cy="6411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Общая характеристика водорослей.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 Водоросли – древнейшие представители царства ___________________________.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2. Общее число видов составляет около _____________________________________.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3. Наиболее важный признак водорослей ____________________ настоящих тканей и органов: корней, стеблей, листьев. Поэтому их относят к низшим растениям.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4. Тело водорослей называется ________________ или ______________________.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5. Водоросли могут быть одноклеточными, ________________________ и _________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6. В клетках водорослей имеется зелёный пигмент _________________, поэтому по способу питания водоросли _____________________________.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7 . Размножаются водоросли _____________________ и _______________ путём.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8. Широко распространены в природе. Обитают в __________________ и _________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 водоёмах. А также на влажных субстратах: на ___________,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коре деревьев, на ____________________.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9. Благодаря образованию в их клетках неодинаковых пигментов водоросли делят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____________________, ___________________, _____________________.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1.10. Имеют огромное значение в природе, так как обогащают атмосферу __________.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промысловое значение в жизни человека, являясь __________________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медицинской, пищевой и химической промышленности.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ВЫВОД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 Водоросли – это _______________________________________________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73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6366" y="400240"/>
            <a:ext cx="990385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http://rickmorganconsulting.com/img/102603.jpg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http://volimo.ru/books/item/f00/s00/z0000000/st013.shtml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http://beaplanet.ru/vodorosli/krasnye_vodorosli.html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http://shkolo.ru/otdel-krasnyie-vodorosli-ili-bagryanki/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https://lady.mail.ru/product/vodorosli-krasnye/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https://eda-land.ru/images/article/orig/2018/10/opisanie-sostav-i-primenenie-porfiry-1.jpg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https://fannykitchen.com/image/ing/1231.jpg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https://autogear.ru/misc/i/gallery/5308/1017113.jpg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http://bonfit.ru/upload/iblock/a14/a1495cee36579cf350df7abd6d64f538.jpg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http://www.biopix.dk/photos/jcs-chondrus-crispus-15579.jpg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https://images.ru.prom.st/378084854_krasnye-vodorosli-dalnevostochnyh.jpg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https://vivareit.ru/wp-content/uploads/2016/06/kraas515.jpg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https://www.egypthome.org/upload/medialibrary/70a/27-08-18-1.png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https://moj-akvarium.ru/wp-content/cache/thumb/ba/07e007cf9de8eba_660x300.jpg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http://www.da-voda.com/files/rhodophyta.jpg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more-dokladov.ru/images/rasteniya/doklad-krasnyie-vodorosli-7-klass-soobshhenie.jpg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https://100urokov.ru/predmety/urok-2-stihijnye-yavleniya?ysclid=lna8n4895o244276893</a:t>
            </a:r>
          </a:p>
        </p:txBody>
      </p:sp>
    </p:spTree>
    <p:extLst>
      <p:ext uri="{BB962C8B-B14F-4D97-AF65-F5344CB8AC3E}">
        <p14:creationId xmlns:p14="http://schemas.microsoft.com/office/powerpoint/2010/main" val="6631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92428" y="373487"/>
            <a:ext cx="108182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1.Общая характеристика водорослей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особенности  строения  клетки  и  тела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водорослей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3.среда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обитания водорослей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4.особенности экологии и классификации </a:t>
            </a:r>
          </a:p>
        </p:txBody>
      </p:sp>
    </p:spTree>
    <p:extLst>
      <p:ext uri="{BB962C8B-B14F-4D97-AF65-F5344CB8AC3E}">
        <p14:creationId xmlns:p14="http://schemas.microsoft.com/office/powerpoint/2010/main" val="8521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31" y="669702"/>
            <a:ext cx="10308930" cy="12621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789" y="1674254"/>
            <a:ext cx="11578107" cy="2888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Водоросли,  древнейшая  группа  растительных  организмов,  тело  которых  не  разделено  на  органы, и  носит  название  таллом или  слоевище.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  около  30  тысяч  видов.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Изучением  водорослей  занимается  наука  </a:t>
            </a:r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альгология</a:t>
            </a:r>
          </a:p>
        </p:txBody>
      </p:sp>
    </p:spTree>
    <p:extLst>
      <p:ext uri="{BB962C8B-B14F-4D97-AF65-F5344CB8AC3E}">
        <p14:creationId xmlns:p14="http://schemas.microsoft.com/office/powerpoint/2010/main" val="238987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37" y="825782"/>
            <a:ext cx="10668925" cy="520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4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431" y="782040"/>
            <a:ext cx="10039847" cy="513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17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6518" y="244700"/>
            <a:ext cx="113849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 слоевища.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Тело  водорослей  представлено  талломом и  не имеет настоящих тканей,  а  следовательно  и  органов – листьев,  стебля,  корней.  Тело  некоторых   харовых  водорослей  напоминает  тело наземных  растений,  с  листьями и  стеблем,  но  на  самом  деле    это  разветвления  слоевища.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876" y="2390910"/>
            <a:ext cx="4194412" cy="418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7737" t="5284" r="5657"/>
          <a:stretch/>
        </p:blipFill>
        <p:spPr>
          <a:xfrm>
            <a:off x="4252732" y="1906073"/>
            <a:ext cx="5016192" cy="42500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882" y="618518"/>
            <a:ext cx="10609529" cy="14785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водорослей относят к царству растений?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7730" y="1777285"/>
            <a:ext cx="30651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у водорослей с высшими растениями, произрастающими на суше?</a:t>
            </a:r>
          </a:p>
        </p:txBody>
      </p:sp>
    </p:spTree>
    <p:extLst>
      <p:ext uri="{BB962C8B-B14F-4D97-AF65-F5344CB8AC3E}">
        <p14:creationId xmlns:p14="http://schemas.microsoft.com/office/powerpoint/2010/main" val="291565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179</TotalTime>
  <Words>724</Words>
  <Application>Microsoft Office PowerPoint</Application>
  <PresentationFormat>Широкоэкранный</PresentationFormat>
  <Paragraphs>73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</vt:lpstr>
      <vt:lpstr>Times New Roman</vt:lpstr>
      <vt:lpstr>Trebuchet MS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Почему водорослей относят к царству растений?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Сравните хлореллу и хламидомонаду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Назовите части водорослей и поясните из значение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IRU</dc:creator>
  <cp:lastModifiedBy>IRU</cp:lastModifiedBy>
  <cp:revision>20</cp:revision>
  <dcterms:created xsi:type="dcterms:W3CDTF">2023-12-12T20:39:12Z</dcterms:created>
  <dcterms:modified xsi:type="dcterms:W3CDTF">2023-12-14T20:13:43Z</dcterms:modified>
</cp:coreProperties>
</file>